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3" autoAdjust="0"/>
    <p:restoredTop sz="91788" autoAdjust="0"/>
  </p:normalViewPr>
  <p:slideViewPr>
    <p:cSldViewPr snapToGrid="0" snapToObjects="1">
      <p:cViewPr>
        <p:scale>
          <a:sx n="69" d="100"/>
          <a:sy n="69" d="100"/>
        </p:scale>
        <p:origin x="750" y="-1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jp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9/14/2021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spcBef>
                <a:spcPts val="3000"/>
              </a:spcBef>
              <a:buNone/>
            </a:pPr>
            <a:r>
              <a:rPr b="1"/>
              <a:t>Description</a:t>
            </a:r>
          </a:p>
          <a:p>
            <a:pPr marL="0" lvl="0" indent="0">
              <a:buNone/>
            </a:pPr>
            <a:endParaRPr b="1"/>
          </a:p>
          <a:p>
            <a:pPr marL="0" lvl="0" indent="0">
              <a:buNone/>
            </a:pPr>
            <a:r>
              <a:rPr/>
              <a:t>In this combo offline/online activity, learners explore how some digital images are made of pixels, and how those images are structured and displayed. They discuss what they’d most like to communicate online, and create their own, novel visual communication tool to do it: a pixel art image or web sticker. They create web stickers in analog form first, and then recreated them with digital tools. Learners add their stickers to their own sites (if they’ve created sites in WRITE activities), or try sending them via email or posting them on social media.</a:t>
            </a:r>
          </a:p>
          <a:p>
            <a:pPr marL="0" lvl="0" indent="0">
              <a:buNone/>
            </a:pPr>
            <a:endParaRPr/>
          </a:p>
          <a:p>
            <a:pPr marL="0" lvl="0" indent="0">
              <a:spcBef>
                <a:spcPts val="3000"/>
              </a:spcBef>
              <a:buNone/>
            </a:pPr>
            <a:r>
              <a:rPr b="1"/>
              <a:t>Time Required</a:t>
            </a:r>
          </a:p>
          <a:p>
            <a:pPr marL="0" lvl="0" indent="0">
              <a:buNone/>
            </a:pPr>
            <a:endParaRPr b="1"/>
          </a:p>
          <a:p>
            <a:pPr marL="0" lvl="0" indent="0">
              <a:buNone/>
            </a:pPr>
            <a:r>
              <a:rPr/>
              <a:t>45 minutes to 1 hour depending on group size</a:t>
            </a:r>
          </a:p>
          <a:p>
            <a:pPr marL="0" lvl="0" indent="0">
              <a:buNone/>
            </a:pPr>
            <a:endParaRPr/>
          </a:p>
          <a:p>
            <a:pPr marL="0" lvl="0" indent="0">
              <a:spcBef>
                <a:spcPts val="3000"/>
              </a:spcBef>
              <a:buNone/>
            </a:pPr>
            <a:r>
              <a:rPr b="1"/>
              <a:t>Audience</a:t>
            </a:r>
          </a:p>
          <a:p>
            <a:pPr marL="0" lvl="0" indent="0">
              <a:buNone/>
            </a:pPr>
            <a:endParaRPr b="1"/>
          </a:p>
          <a:p>
            <a:pPr marL="0" lvl="0" indent="0">
              <a:buNone/>
            </a:pPr>
            <a:r>
              <a:rPr/>
              <a:t>Can be tailored for audiences from 13 up; with varying levels of experience with the web.</a:t>
            </a:r>
          </a:p>
          <a:p>
            <a:pPr marL="0" lvl="0" indent="0">
              <a:buNone/>
            </a:pPr>
            <a:endParaRPr/>
          </a:p>
          <a:p>
            <a:pPr marL="0" lvl="0" indent="0">
              <a:spcBef>
                <a:spcPts val="3000"/>
              </a:spcBef>
              <a:buNone/>
            </a:pPr>
            <a:r>
              <a:rPr b="1"/>
              <a:t>Materials</a:t>
            </a:r>
          </a:p>
          <a:p>
            <a:pPr marL="0" lvl="0" indent="0">
              <a:buNone/>
            </a:pPr>
            <a:endParaRPr b="1"/>
          </a:p>
          <a:p>
            <a:pPr lvl="1"/>
            <a:r>
              <a:rPr/>
              <a:t>Laptop with internet connection</a:t>
            </a:r>
          </a:p>
          <a:p>
            <a:pPr marL="0" lvl="0" indent="0">
              <a:buNone/>
            </a:pPr>
            <a:endParaRPr/>
          </a:p>
          <a:p>
            <a:pPr lvl="1"/>
            <a:r>
              <a:rPr/>
              <a:t>Print out pictures within this activity or pull up on computer/project setup</a:t>
            </a:r>
          </a:p>
          <a:p>
            <a:pPr marL="0" lvl="0" indent="0">
              <a:buNone/>
            </a:pPr>
            <a:endParaRPr/>
          </a:p>
          <a:p>
            <a:pPr lvl="1"/>
            <a:r>
              <a:rPr/>
              <a:t>Whiteboard, flipchart, or paper</a:t>
            </a:r>
          </a:p>
          <a:p>
            <a:pPr marL="0" lvl="0" indent="0">
              <a:buNone/>
            </a:pPr>
            <a:endParaRPr/>
          </a:p>
          <a:p>
            <a:pPr lvl="1"/>
            <a:r>
              <a:rPr/>
              <a:t>multi-color sticky notes</a:t>
            </a:r>
          </a:p>
          <a:p>
            <a:pPr marL="0" lvl="0" indent="0">
              <a:buNone/>
            </a:pPr>
            <a:endParaRPr/>
          </a:p>
          <a:p>
            <a:pPr lvl="1"/>
            <a:r>
              <a:rPr/>
              <a:t>Pencil or pen</a:t>
            </a:r>
          </a:p>
          <a:p>
            <a:pPr marL="0" lvl="0" indent="0">
              <a:buNone/>
            </a:pPr>
            <a:endParaRPr/>
          </a:p>
          <a:p>
            <a:pPr lvl="1"/>
            <a:r>
              <a:rPr/>
              <a:t>Narrow tape or string (with tape)</a:t>
            </a:r>
          </a:p>
          <a:p>
            <a:pPr marL="0" lvl="0" indent="0">
              <a:buNone/>
            </a:pPr>
            <a:endParaRPr/>
          </a:p>
          <a:p>
            <a:pPr marL="0" lvl="0" indent="0">
              <a:spcBef>
                <a:spcPts val="3000"/>
              </a:spcBef>
              <a:buNone/>
            </a:pPr>
            <a:r>
              <a:rPr b="1"/>
              <a:t>Web Literacy Skills</a:t>
            </a:r>
          </a:p>
          <a:p>
            <a:pPr marL="0" lvl="0" indent="0">
              <a:buNone/>
            </a:pPr>
            <a:endParaRPr b="1"/>
          </a:p>
          <a:p>
            <a:pPr lvl="1"/>
            <a:r>
              <a:rPr/>
              <a:t>Design</a:t>
            </a:r>
          </a:p>
          <a:p>
            <a:pPr marL="0" lvl="0" indent="0">
              <a:buNone/>
            </a:pPr>
            <a:endParaRPr/>
          </a:p>
          <a:p>
            <a:pPr lvl="1"/>
            <a:r>
              <a:rPr/>
              <a:t>Remix</a:t>
            </a:r>
          </a:p>
          <a:p>
            <a:pPr marL="0" lvl="0" indent="0">
              <a:buNone/>
            </a:pPr>
            <a:endParaRPr/>
          </a:p>
          <a:p>
            <a:pPr lvl="1"/>
            <a:r>
              <a:rPr/>
              <a:t>Share</a:t>
            </a:r>
          </a:p>
          <a:p>
            <a:pPr marL="0" lvl="0" indent="0">
              <a:buNone/>
            </a:pPr>
            <a:endParaRPr/>
          </a:p>
          <a:p>
            <a:pPr lvl="1"/>
            <a:r>
              <a:rPr/>
              <a:t>Connect</a:t>
            </a:r>
          </a:p>
          <a:p>
            <a:pPr marL="0" lvl="0" indent="0">
              <a:buNone/>
            </a:pPr>
            <a:endParaRPr/>
          </a:p>
          <a:p>
            <a:pPr lvl="1"/>
            <a:r>
              <a:rPr/>
              <a:t>Evaluate</a:t>
            </a:r>
          </a:p>
          <a:p>
            <a:pPr marL="0" lvl="0" indent="0">
              <a:buNone/>
            </a:pPr>
            <a:endParaRPr/>
          </a:p>
          <a:p>
            <a:pPr marL="0" lvl="0" indent="0">
              <a:spcBef>
                <a:spcPts val="3000"/>
              </a:spcBef>
              <a:buNone/>
            </a:pPr>
            <a:r>
              <a:rPr b="1"/>
              <a:t>21st Century Skills</a:t>
            </a:r>
          </a:p>
          <a:p>
            <a:pPr marL="0" lvl="0" indent="0">
              <a:buNone/>
            </a:pPr>
            <a:endParaRPr b="1"/>
          </a:p>
          <a:p>
            <a:pPr lvl="1"/>
            <a:r>
              <a:rPr/>
              <a:t>Communication</a:t>
            </a:r>
          </a:p>
          <a:p>
            <a:pPr marL="0" lvl="0" indent="0">
              <a:buNone/>
            </a:pPr>
            <a:endParaRPr/>
          </a:p>
          <a:p>
            <a:pPr lvl="1"/>
            <a:r>
              <a:rPr/>
              <a:t>Collaboration</a:t>
            </a:r>
          </a:p>
          <a:p>
            <a:pPr marL="0" lvl="0" indent="0">
              <a:buNone/>
            </a:pPr>
            <a:endParaRPr/>
          </a:p>
          <a:p>
            <a:pPr lvl="1"/>
            <a:r>
              <a:rPr/>
              <a:t>Creativity</a:t>
            </a:r>
          </a:p>
          <a:p>
            <a:pPr marL="0" lvl="0" indent="0">
              <a:buNone/>
            </a:pPr>
            <a:endParaRPr/>
          </a:p>
          <a:p>
            <a:pPr marL="0" lvl="0" indent="0">
              <a:spcBef>
                <a:spcPts val="3000"/>
              </a:spcBef>
              <a:buNone/>
            </a:pPr>
            <a:r>
              <a:rPr b="1"/>
              <a:t>Earning Digital Badges</a:t>
            </a:r>
          </a:p>
          <a:p>
            <a:pPr marL="0" lvl="0" indent="0">
              <a:buNone/>
            </a:pPr>
            <a:endParaRPr b="1"/>
          </a:p>
          <a:p>
            <a:pPr marL="0" lvl="0" indent="0">
              <a:buNone/>
            </a:pPr>
            <a:r>
              <a:rPr/>
              <a:t>Digital badges capture the evidence and are the demonstration knowledge and achievement. Each Core Activity encompasses multiple web literacy skills. Completion of all Core Activities will enable anyone to earn all teh web literacy and 21C skills badges. Thus, we encourage you to complete all the Core Activities, and earn badges to capture what you’ve learned. Digitalme is offering web literacy badges through the Open Badges Academy.</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a:t>[1 min]</a:t>
            </a:r>
          </a:p>
          <a:p>
            <a:pPr marL="0" lvl="0" indent="0">
              <a:buNone/>
            </a:pPr>
            <a:endParaRPr/>
          </a:p>
          <a:p>
            <a:pPr lvl="1"/>
            <a:r>
              <a:rPr/>
              <a:t>Explain:</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a:t>[5-10 mins]</a:t>
            </a:r>
          </a:p>
          <a:p>
            <a:pPr marL="0" lvl="0" indent="0">
              <a:buNone/>
            </a:pPr>
            <a:endParaRPr/>
          </a:p>
          <a:p>
            <a:pPr lvl="1"/>
            <a:r>
              <a:rPr/>
              <a:t>Ask Learners: Who has heard the term “pixel” before? What’s a pixel? What do you know about them? Tip! May have to explain the difference between pixel the computing term, and Pixel the Google smartphone product.</a:t>
            </a:r>
          </a:p>
          <a:p>
            <a:pPr marL="0" lvl="0" indent="0">
              <a:buNone/>
            </a:pPr>
            <a:endParaRPr/>
          </a:p>
          <a:p>
            <a:pPr lvl="1"/>
            <a:r>
              <a:rPr/>
              <a:t>Explain: The term “pixel” comes from the word Picture Element. It’s the smallest possible element, the smallest unit of information in a digital image.</a:t>
            </a:r>
          </a:p>
          <a:p>
            <a:pPr marL="0" lvl="0" indent="0">
              <a:buNone/>
            </a:pPr>
            <a:endParaRPr/>
          </a:p>
          <a:p>
            <a:pPr lvl="1"/>
            <a:r>
              <a:rPr/>
              <a:t>These appear on your computer screen as white or colored dots of light, or as dots that aren’t lit and appear black.</a:t>
            </a:r>
          </a:p>
          <a:p>
            <a:pPr marL="0" lvl="0" indent="0">
              <a:buNone/>
            </a:pPr>
            <a:endParaRPr/>
          </a:p>
          <a:p>
            <a:pPr lvl="1"/>
            <a:r>
              <a:rPr/>
              <a:t>Creating images with lots of tiny elements is not a new idea! Let’s look at and talk about some examples.</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lvl="1"/>
            <a:r>
              <a:rPr dirty="0"/>
              <a:t>what are similarities and differences in the following images? What’s the smallest element that makes up each image?</a:t>
            </a:r>
          </a:p>
          <a:p>
            <a:pPr marL="0" lvl="0" indent="0">
              <a:buNone/>
            </a:pPr>
            <a:endParaRPr dirty="0"/>
          </a:p>
          <a:p>
            <a:pPr lvl="1"/>
            <a:r>
              <a:rPr dirty="0"/>
              <a:t>(could mention artist George Seurat’s blending of colors and layering of brush strokes, Chuck Close uses brush strokes but within a grid of sorts; the video game Space Invaders has no blending and layering, and you can see a strong grid)</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a:t>[5-10 mins]</a:t>
            </a:r>
          </a:p>
          <a:p>
            <a:pPr marL="0" lvl="0" indent="0">
              <a:buNone/>
            </a:pPr>
            <a:endParaRPr/>
          </a:p>
          <a:p>
            <a:pPr lvl="1"/>
            <a:r>
              <a:rPr/>
              <a:t>Ask learners: When artists like Chuck Close and George Seurat create an image, what are they working on? What is the surface they work on? (Answers might be: paper, canvas, wood, walls for muralists etc.)</a:t>
            </a:r>
          </a:p>
          <a:p>
            <a:pPr marL="0" lvl="0" indent="0">
              <a:buNone/>
            </a:pPr>
            <a:endParaRPr/>
          </a:p>
          <a:p>
            <a:pPr lvl="1"/>
            <a:r>
              <a:rPr/>
              <a:t>Point out that in the real world these items always have measurable dimensions - whether they are teeny tiny or as big as the side of a building.</a:t>
            </a:r>
          </a:p>
          <a:p>
            <a:pPr marL="0" lvl="0" indent="0">
              <a:buNone/>
            </a:pPr>
            <a:endParaRPr/>
          </a:p>
          <a:p>
            <a:pPr lvl="1"/>
            <a:r>
              <a:rPr/>
              <a:t>When we look at digital images: what’s the surface? what’s the digital equivalent of a canvas or sheet of paper? (Answers: the screens of our computer monitors or phones or laptops or TVs.)</a:t>
            </a:r>
          </a:p>
          <a:p>
            <a:pPr marL="0" lvl="0" indent="0">
              <a:buNone/>
            </a:pPr>
            <a:endParaRPr/>
          </a:p>
          <a:p>
            <a:pPr lvl="1"/>
            <a:r>
              <a:rPr/>
              <a:t>Point out that like paper or canvas, screens also have physical dimensions (i.e. the height and width of your smartphone or computer screen).</a:t>
            </a:r>
          </a:p>
          <a:p>
            <a:pPr marL="0" lvl="0" indent="0">
              <a:buNone/>
            </a:pPr>
            <a:endParaRPr/>
          </a:p>
          <a:p>
            <a:pPr lvl="1"/>
            <a:r>
              <a:rPr/>
              <a:t>Also, screens have digital constraints. Each screen has a maximum number of pixels available to display images. This is called the screen resolution. It’s expressed in two dimensions, width and height in pixels. Examples:</a:t>
            </a:r>
          </a:p>
          <a:p>
            <a:pPr marL="0" lvl="0" indent="0">
              <a:buNone/>
            </a:pPr>
            <a:endParaRPr/>
          </a:p>
          <a:p>
            <a:pPr lvl="2"/>
            <a:r>
              <a:rPr/>
              <a:t>1280 x 800</a:t>
            </a:r>
          </a:p>
          <a:p>
            <a:pPr marL="0" lvl="0" indent="0">
              <a:buNone/>
            </a:pPr>
            <a:endParaRPr/>
          </a:p>
          <a:p>
            <a:pPr lvl="2"/>
            <a:r>
              <a:rPr/>
              <a:t>1024 x 640</a:t>
            </a:r>
          </a:p>
          <a:p>
            <a:pPr marL="0" lvl="0" indent="0">
              <a:buNone/>
            </a:pPr>
            <a:endParaRPr/>
          </a:p>
          <a:p>
            <a:pPr lvl="1"/>
            <a:r>
              <a:rPr/>
              <a:t>Note that there’s no fixed official measurement for a pixel. It depends on the physical dimensions of the screen and the screen resolution.</a:t>
            </a:r>
          </a:p>
          <a:p>
            <a:pPr marL="0" lvl="0" indent="0">
              <a:buNone/>
            </a:pPr>
            <a:endParaRPr/>
          </a:p>
          <a:p>
            <a:pPr lvl="1"/>
            <a:r>
              <a:rPr/>
              <a:t>A giant billboard in Times Square might have a pixel size of 12 inches by 12 inches, and your smartwatch will have a microscopic pixel size.</a:t>
            </a:r>
          </a:p>
          <a:p>
            <a:pPr marL="0" lvl="0" indent="0">
              <a:buNone/>
            </a:pPr>
            <a:endParaRPr/>
          </a:p>
          <a:p>
            <a:pPr lvl="1"/>
            <a:r>
              <a:rPr/>
              <a:t>Explain to learners that when we use computers to create or display an image made from lots of pixels, the computer uses a grid - a matrix of pixels, called a bitmap, to organize the visual information.</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a:t>[15-20 mins]</a:t>
            </a:r>
          </a:p>
          <a:p>
            <a:pPr marL="0" lvl="0" indent="0">
              <a:buNone/>
            </a:pPr>
            <a:endParaRPr/>
          </a:p>
          <a:p>
            <a:pPr lvl="1"/>
            <a:r>
              <a:rPr/>
              <a:t>Explain to learners that they’ll create some art using pixels, but in an analog way. They’ll create an image that they can later translate into digital form for use on the web.</a:t>
            </a:r>
          </a:p>
          <a:p>
            <a:pPr marL="0" lvl="0" indent="0">
              <a:buNone/>
            </a:pPr>
            <a:endParaRPr/>
          </a:p>
          <a:p>
            <a:pPr lvl="1"/>
            <a:r>
              <a:rPr/>
              <a:t>Briefly discuss visual communication online: Are there ways that they already use images to communicate with others online? (answers here might be: Facebook like button, emojis, avatars, etc) What are examples? How and what do these images say? Is there something that you’ve been wanting to communicate that no image exists yet? What might that be? What kinds of communication would you like to see more or less of online?</a:t>
            </a:r>
          </a:p>
          <a:p>
            <a:pPr marL="0" lvl="0" indent="0">
              <a:buNone/>
            </a:pPr>
            <a:endParaRPr/>
          </a:p>
          <a:p>
            <a:pPr lvl="1"/>
            <a:r>
              <a:rPr/>
              <a:t>Explain the activity constraints: because we don’t have all day, we’ll probably use a smaller bitmap to create a low-resolution image– something without too many pixels. Here’s a familiar example:</a:t>
            </a:r>
          </a:p>
          <a:p>
            <a:pPr marL="0" lvl="0" indent="0">
              <a:buNone/>
            </a:pPr>
            <a:endParaRPr/>
          </a:p>
          <a:p>
            <a:pPr marL="0" lvl="0" indent="0">
              <a:buNone/>
            </a:pPr>
            <a:r>
              <a:rPr/>
              <a:t>mario</a:t>
            </a:r>
          </a:p>
          <a:p>
            <a:pPr marL="0" lvl="0" indent="0">
              <a:buNone/>
            </a:pPr>
            <a:endParaRPr/>
          </a:p>
          <a:p>
            <a:pPr lvl="1"/>
            <a:r>
              <a:rPr/>
              <a:t>To prepare, you may can assign different bitmap sizes to different groups, or invite groups to select the size– do they want to work with 5x5 grid? A 10x10 grid? A 25 x 25 grid?</a:t>
            </a:r>
          </a:p>
          <a:p>
            <a:pPr marL="0" lvl="0" indent="0">
              <a:buNone/>
            </a:pPr>
            <a:endParaRPr/>
          </a:p>
          <a:p>
            <a:pPr marL="1270000" lvl="0" indent="0">
              <a:buNone/>
            </a:pPr>
            <a:r>
              <a:rPr sz="2000"/>
              <a:t>Tip! Ask users to consider how many pixels they need to create a readable image. You can also ask them to do a bit of math– how many pixels in will they need for each option?</a:t>
            </a:r>
          </a:p>
          <a:p>
            <a:pPr marL="0" lvl="0" indent="0">
              <a:buNone/>
            </a:pPr>
            <a:endParaRPr sz="2000"/>
          </a:p>
          <a:p>
            <a:pPr lvl="1"/>
            <a:r>
              <a:rPr/>
              <a:t>Move learners into smaller groups (i.e. 3 or 4)</a:t>
            </a:r>
          </a:p>
          <a:p>
            <a:pPr marL="0" lvl="0" indent="0">
              <a:buNone/>
            </a:pPr>
            <a:endParaRPr/>
          </a:p>
          <a:p>
            <a:pPr lvl="1"/>
            <a:r>
              <a:rPr/>
              <a:t>Encourage learners as a group to think about what they’d like to communicate with their image (and if it’s an option, what size grid they are working with).</a:t>
            </a:r>
          </a:p>
          <a:p>
            <a:pPr marL="0" lvl="0" indent="0">
              <a:buNone/>
            </a:pPr>
            <a:endParaRPr/>
          </a:p>
          <a:p>
            <a:pPr lvl="1"/>
            <a:r>
              <a:rPr/>
              <a:t>Encourage “yes and” brainstorming– welcome lots of ideas, don’t be too quick to dismiss.*</a:t>
            </a:r>
          </a:p>
          <a:p>
            <a:pPr marL="0" lvl="0" indent="0">
              <a:buNone/>
            </a:pPr>
            <a:endParaRPr/>
          </a:p>
          <a:p>
            <a:pPr lvl="1"/>
            <a:r>
              <a:rPr/>
              <a:t>Invite them to plan the idea on a whiteboard, flip chart, or scratch paper.</a:t>
            </a:r>
          </a:p>
          <a:p>
            <a:pPr marL="0" lvl="0" indent="0">
              <a:buNone/>
            </a:pPr>
            <a:endParaRPr/>
          </a:p>
          <a:p>
            <a:pPr marL="1270000" lvl="0" indent="0">
              <a:buNone/>
            </a:pPr>
            <a:r>
              <a:rPr sz="2000"/>
              <a:t>Tip! Gridded notebook paper can work well here.</a:t>
            </a:r>
          </a:p>
          <a:p>
            <a:pPr marL="0" lvl="0" indent="0">
              <a:buNone/>
            </a:pPr>
            <a:endParaRPr sz="2000"/>
          </a:p>
          <a:p>
            <a:pPr lvl="1"/>
            <a:r>
              <a:rPr sz="2000"/>
              <a:t>Have learners use narrow tape or taped down string to lay out the pixel grid.</a:t>
            </a:r>
          </a:p>
          <a:p>
            <a:pPr marL="0" lvl="0" indent="0">
              <a:buNone/>
            </a:pPr>
            <a:endParaRPr sz="2000"/>
          </a:p>
          <a:p>
            <a:pPr lvl="1"/>
            <a:r>
              <a:rPr sz="2000"/>
              <a:t>Pass out a big pile of multi-colored sticky notes or chopped up squares of multicolored construction paper to each group. If you like, you can offer them them option of cutting these down to smaller pixel sizes.</a:t>
            </a:r>
          </a:p>
          <a:p>
            <a:pPr marL="0" lvl="0" indent="0">
              <a:buNone/>
            </a:pPr>
            <a:endParaRPr sz="2000"/>
          </a:p>
          <a:p>
            <a:pPr lvl="1"/>
            <a:r>
              <a:rPr sz="2000"/>
              <a:t>Give groups about 10 minutes to build their art from their sticky-notes or paper.</a:t>
            </a:r>
          </a:p>
          <a:p>
            <a:pPr marL="0" lvl="0" indent="0">
              <a:buNone/>
            </a:pPr>
            <a:endParaRPr sz="2000"/>
          </a:p>
          <a:p>
            <a:pPr lvl="1"/>
            <a:r>
              <a:rPr sz="2000"/>
              <a:t>Take pictures of each group’s finished product in case there’s a table-bumping catastrophe later in class.</a:t>
            </a:r>
          </a:p>
          <a:p>
            <a:pPr marL="0" lvl="0" indent="0">
              <a:buNone/>
            </a:pPr>
            <a:endParaRPr sz="2000"/>
          </a:p>
          <a:p>
            <a:pPr lvl="1"/>
            <a:r>
              <a:rPr sz="2000"/>
              <a:t>Gather the whole group’s attention, and have everyone view each creation, while the group talks about what they made, what they want to communicate, their process, and any other insights.</a:t>
            </a:r>
          </a:p>
          <a:p>
            <a:pPr marL="0" lvl="0" indent="0">
              <a:buNone/>
            </a:pPr>
            <a:endParaRPr sz="2000"/>
          </a:p>
          <a:p>
            <a:pPr lvl="1"/>
            <a:r>
              <a:rPr sz="2000"/>
              <a:t>To wrap up, ask learners about the process:</a:t>
            </a:r>
          </a:p>
          <a:p>
            <a:pPr marL="0" lvl="0" indent="0">
              <a:buNone/>
            </a:pPr>
            <a:endParaRPr sz="2000"/>
          </a:p>
          <a:p>
            <a:pPr lvl="1"/>
            <a:r>
              <a:rPr sz="2000"/>
              <a:t>How did it feel to build art with blocks of color instead of having to draw or paint on a blank page or canvas from scratch?</a:t>
            </a:r>
          </a:p>
          <a:p>
            <a:pPr marL="0" lvl="0" indent="0">
              <a:buNone/>
            </a:pPr>
            <a:endParaRPr sz="2000"/>
          </a:p>
          <a:p>
            <a:pPr lvl="1"/>
            <a:r>
              <a:rPr sz="2000"/>
              <a:t>What were challenges?</a:t>
            </a:r>
          </a:p>
          <a:p>
            <a:pPr marL="0" lvl="0" indent="0">
              <a:buNone/>
            </a:pPr>
            <a:endParaRPr sz="2000"/>
          </a:p>
          <a:p>
            <a:pPr lvl="1"/>
            <a:r>
              <a:rPr sz="2000"/>
              <a:t>Were you surprised by how much or how little you can communicate with pixels?</a:t>
            </a:r>
          </a:p>
          <a:p>
            <a:pPr marL="0" lvl="0" indent="0">
              <a:buNone/>
            </a:pPr>
            <a:endParaRPr sz="2000"/>
          </a:p>
          <a:p>
            <a:pPr lvl="1"/>
            <a:r>
              <a:rPr sz="2000"/>
              <a:t>How did resolution come into play? How did color factor in?</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lvl="0" indent="0">
              <a:buNone/>
            </a:pPr>
            <a:r>
              <a:rPr dirty="0"/>
              <a:t>[15-20 </a:t>
            </a:r>
            <a:r>
              <a:rPr dirty="0" err="1"/>
              <a:t>mins</a:t>
            </a:r>
            <a:r>
              <a:rPr dirty="0"/>
              <a:t>]</a:t>
            </a:r>
          </a:p>
          <a:p>
            <a:pPr marL="0" lvl="0" indent="0">
              <a:buNone/>
            </a:pPr>
            <a:endParaRPr dirty="0"/>
          </a:p>
          <a:p>
            <a:pPr lvl="1"/>
            <a:r>
              <a:rPr dirty="0"/>
              <a:t>Explain to learners that they will use a web-based tool to create their own digital versions of the analog pixel art they just made. You can use technology to draw and paint, and not just use your camera to record</a:t>
            </a:r>
          </a:p>
          <a:p>
            <a:pPr marL="0" lvl="0" indent="0">
              <a:buNone/>
            </a:pPr>
            <a:endParaRPr dirty="0"/>
          </a:p>
          <a:p>
            <a:pPr lvl="1"/>
            <a:r>
              <a:rPr dirty="0"/>
              <a:t>Direct them to https://make8bitart.com/</a:t>
            </a:r>
          </a:p>
          <a:p>
            <a:pPr marL="0" lvl="0" indent="0">
              <a:buNone/>
            </a:pPr>
            <a:endParaRPr dirty="0"/>
          </a:p>
          <a:p>
            <a:pPr lvl="1"/>
            <a:r>
              <a:rPr dirty="0"/>
              <a:t>Optional: discuss the concept of “8 bit.”</a:t>
            </a:r>
          </a:p>
          <a:p>
            <a:pPr marL="0" lvl="0" indent="0">
              <a:buNone/>
            </a:pPr>
            <a:endParaRPr dirty="0"/>
          </a:p>
          <a:p>
            <a:pPr lvl="1"/>
            <a:r>
              <a:rPr dirty="0"/>
              <a:t>Demonstrate how to use the color picker, how to draw on the screen, and how to erase pixels they don’t want.</a:t>
            </a:r>
          </a:p>
          <a:p>
            <a:pPr marL="0" lvl="0" indent="0">
              <a:buNone/>
            </a:pPr>
            <a:endParaRPr dirty="0"/>
          </a:p>
          <a:p>
            <a:pPr lvl="1"/>
            <a:r>
              <a:rPr dirty="0"/>
              <a:t>Show how the selection of brush size can help them fill in larger areas quickly.</a:t>
            </a:r>
          </a:p>
          <a:p>
            <a:pPr marL="0" lvl="0" indent="0">
              <a:buNone/>
            </a:pPr>
            <a:endParaRPr dirty="0"/>
          </a:p>
          <a:p>
            <a:pPr lvl="1"/>
            <a:r>
              <a:rPr dirty="0"/>
              <a:t>Demonstrate how to save as a </a:t>
            </a:r>
            <a:r>
              <a:rPr dirty="0" err="1"/>
              <a:t>png</a:t>
            </a:r>
            <a:r>
              <a:rPr dirty="0"/>
              <a:t>. If learners are new to computer use, know that they may need a step by step instructions.</a:t>
            </a:r>
          </a:p>
          <a:p>
            <a:pPr marL="0" lvl="0" indent="0">
              <a:buNone/>
            </a:pPr>
            <a:endParaRPr dirty="0"/>
          </a:p>
          <a:p>
            <a:pPr lvl="1"/>
            <a:r>
              <a:rPr dirty="0"/>
              <a:t>Optional: Explain that the </a:t>
            </a:r>
            <a:r>
              <a:rPr dirty="0" err="1"/>
              <a:t>png</a:t>
            </a:r>
            <a:r>
              <a:rPr dirty="0"/>
              <a:t> format allows for transparent pixels, which is something a .jpg, an older format, doesn’t do Transparent pixels are handy for a sticker, because there’s on background to the image, it looks like it was cut out and popped on wherever you put it, just like an In Real Life (IRL) sticker.</a:t>
            </a:r>
          </a:p>
          <a:p>
            <a:pPr marL="0" lvl="0" indent="0">
              <a:buNone/>
            </a:pPr>
            <a:endParaRPr dirty="0"/>
          </a:p>
          <a:p>
            <a:pPr lvl="1"/>
            <a:r>
              <a:rPr dirty="0"/>
              <a:t>Give users 5 minutes to replicate their analog stickers– this should not take long, as the stickers are already designed!</a:t>
            </a:r>
          </a:p>
          <a:p>
            <a:pPr marL="0" lvl="0" indent="0">
              <a:buNone/>
            </a:pPr>
            <a:endParaRPr dirty="0"/>
          </a:p>
          <a:p>
            <a:pPr lvl="1"/>
            <a:r>
              <a:rPr dirty="0"/>
              <a:t>Invite them to post the stickers on social media, send via email, or add the stickers to their own websites.</a:t>
            </a:r>
          </a:p>
          <a:p>
            <a:pPr marL="0" lvl="0" indent="0">
              <a:buNone/>
            </a:pPr>
            <a:endParaRPr dirty="0"/>
          </a:p>
          <a:p>
            <a:pPr lvl="1"/>
            <a:r>
              <a:rPr dirty="0"/>
              <a:t>If there’s interest, allow users to play with the software and create new stickers.</a:t>
            </a:r>
          </a:p>
          <a:p>
            <a:pPr marL="0" lvl="0" indent="0">
              <a:buNone/>
            </a:pPr>
            <a:endParaRPr dirty="0"/>
          </a:p>
          <a:p>
            <a:pPr marL="0" lvl="0" indent="0">
              <a:spcBef>
                <a:spcPts val="3000"/>
              </a:spcBef>
              <a:buNone/>
            </a:pPr>
            <a:r>
              <a:rPr b="1" dirty="0"/>
              <a:t>Learning Experience Reflection</a:t>
            </a:r>
          </a:p>
          <a:p>
            <a:pPr marL="0" lvl="0" indent="0">
              <a:buNone/>
            </a:pPr>
            <a:endParaRPr b="1" dirty="0"/>
          </a:p>
          <a:p>
            <a:pPr marL="0" lvl="0" indent="0">
              <a:buNone/>
            </a:pPr>
            <a:r>
              <a:rPr dirty="0"/>
              <a:t>[5 </a:t>
            </a:r>
            <a:r>
              <a:rPr dirty="0" err="1"/>
              <a:t>mins</a:t>
            </a:r>
            <a:r>
              <a:rPr dirty="0"/>
              <a:t>]</a:t>
            </a:r>
          </a:p>
          <a:p>
            <a:pPr marL="0" lvl="0" indent="0">
              <a:buNone/>
            </a:pPr>
            <a:endParaRPr dirty="0"/>
          </a:p>
          <a:p>
            <a:pPr lvl="1"/>
            <a:r>
              <a:rPr dirty="0"/>
              <a:t>What did you like about this activity?</a:t>
            </a:r>
          </a:p>
          <a:p>
            <a:pPr marL="0" lvl="0" indent="0">
              <a:buNone/>
            </a:pPr>
            <a:endParaRPr dirty="0"/>
          </a:p>
          <a:p>
            <a:pPr lvl="1"/>
            <a:r>
              <a:rPr dirty="0"/>
              <a:t>If you might teach this activity to a particular audience, what might you change about the process, structure, or content to better meet the needs of that audience?</a:t>
            </a:r>
          </a:p>
          <a:p>
            <a:pPr marL="0" lvl="0" indent="0">
              <a:buNone/>
            </a:pPr>
            <a:endParaRPr dirty="0"/>
          </a:p>
          <a:p>
            <a:pPr marL="0" lvl="0" indent="0">
              <a:spcBef>
                <a:spcPts val="3000"/>
              </a:spcBef>
              <a:buNone/>
            </a:pPr>
            <a:r>
              <a:rPr b="1" dirty="0"/>
              <a:t>Feedback on Core Curriculum</a:t>
            </a:r>
          </a:p>
          <a:p>
            <a:pPr marL="0" lvl="0" indent="0">
              <a:buNone/>
            </a:pPr>
            <a:endParaRPr b="1" dirty="0"/>
          </a:p>
          <a:p>
            <a:pPr lvl="1"/>
            <a:r>
              <a:rPr dirty="0"/>
              <a:t>Tell us how and where you’re using the curriculum and what you’ve learned and what you might change.</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rgbClr val="EF7D00">
            <a:alpha val="60000"/>
          </a:srgbClr>
        </a:solidFill>
        <a:effectLst/>
      </p:bgPr>
    </p:bg>
    <p:spTree>
      <p:nvGrpSpPr>
        <p:cNvPr id="1" name="Shape 10"/>
        <p:cNvGrpSpPr/>
        <p:nvPr/>
      </p:nvGrpSpPr>
      <p:grpSpPr>
        <a:xfrm>
          <a:off x="0" y="0"/>
          <a:ext cx="0" cy="0"/>
          <a:chOff x="0" y="0"/>
          <a:chExt cx="0" cy="0"/>
        </a:xfrm>
      </p:grpSpPr>
      <p:sp>
        <p:nvSpPr>
          <p:cNvPr id="17" name="Shape 17"/>
          <p:cNvSpPr txBox="1">
            <a:spLocks noGrp="1"/>
          </p:cNvSpPr>
          <p:nvPr>
            <p:ph type="ctrTitle"/>
          </p:nvPr>
        </p:nvSpPr>
        <p:spPr>
          <a:xfrm>
            <a:off x="797467" y="2366963"/>
            <a:ext cx="10962800" cy="1118400"/>
          </a:xfrm>
          <a:prstGeom prst="rect">
            <a:avLst/>
          </a:prstGeom>
        </p:spPr>
        <p:txBody>
          <a:bodyPr lIns="91425" tIns="91425" rIns="91425" bIns="91425" anchor="b" anchorCtr="0"/>
          <a:lstStyle>
            <a:lvl1pPr lvl="0">
              <a:spcBef>
                <a:spcPts val="0"/>
              </a:spcBef>
              <a:buClr>
                <a:schemeClr val="lt1"/>
              </a:buClr>
              <a:buSzPct val="100000"/>
              <a:defRPr sz="5599">
                <a:solidFill>
                  <a:schemeClr val="lt1"/>
                </a:solidFill>
              </a:defRPr>
            </a:lvl1pPr>
            <a:lvl2pPr lvl="1">
              <a:spcBef>
                <a:spcPts val="0"/>
              </a:spcBef>
              <a:buClr>
                <a:schemeClr val="lt1"/>
              </a:buClr>
              <a:buSzPct val="100000"/>
              <a:defRPr sz="5599">
                <a:solidFill>
                  <a:schemeClr val="lt1"/>
                </a:solidFill>
              </a:defRPr>
            </a:lvl2pPr>
            <a:lvl3pPr lvl="2">
              <a:spcBef>
                <a:spcPts val="0"/>
              </a:spcBef>
              <a:buClr>
                <a:schemeClr val="lt1"/>
              </a:buClr>
              <a:buSzPct val="100000"/>
              <a:defRPr sz="5599">
                <a:solidFill>
                  <a:schemeClr val="lt1"/>
                </a:solidFill>
              </a:defRPr>
            </a:lvl3pPr>
            <a:lvl4pPr lvl="3">
              <a:spcBef>
                <a:spcPts val="0"/>
              </a:spcBef>
              <a:buClr>
                <a:schemeClr val="lt1"/>
              </a:buClr>
              <a:buSzPct val="100000"/>
              <a:defRPr sz="5599">
                <a:solidFill>
                  <a:schemeClr val="lt1"/>
                </a:solidFill>
              </a:defRPr>
            </a:lvl4pPr>
            <a:lvl5pPr lvl="4">
              <a:spcBef>
                <a:spcPts val="0"/>
              </a:spcBef>
              <a:buClr>
                <a:schemeClr val="lt1"/>
              </a:buClr>
              <a:buSzPct val="100000"/>
              <a:defRPr sz="5599">
                <a:solidFill>
                  <a:schemeClr val="lt1"/>
                </a:solidFill>
              </a:defRPr>
            </a:lvl5pPr>
            <a:lvl6pPr lvl="5">
              <a:spcBef>
                <a:spcPts val="0"/>
              </a:spcBef>
              <a:buClr>
                <a:schemeClr val="lt1"/>
              </a:buClr>
              <a:buSzPct val="100000"/>
              <a:defRPr sz="5599">
                <a:solidFill>
                  <a:schemeClr val="lt1"/>
                </a:solidFill>
              </a:defRPr>
            </a:lvl6pPr>
            <a:lvl7pPr lvl="6">
              <a:spcBef>
                <a:spcPts val="0"/>
              </a:spcBef>
              <a:buClr>
                <a:schemeClr val="lt1"/>
              </a:buClr>
              <a:buSzPct val="100000"/>
              <a:defRPr sz="5599">
                <a:solidFill>
                  <a:schemeClr val="lt1"/>
                </a:solidFill>
              </a:defRPr>
            </a:lvl7pPr>
            <a:lvl8pPr lvl="7">
              <a:spcBef>
                <a:spcPts val="0"/>
              </a:spcBef>
              <a:buClr>
                <a:schemeClr val="lt1"/>
              </a:buClr>
              <a:buSzPct val="100000"/>
              <a:defRPr sz="5599">
                <a:solidFill>
                  <a:schemeClr val="lt1"/>
                </a:solidFill>
              </a:defRPr>
            </a:lvl8pPr>
            <a:lvl9pPr lvl="8">
              <a:spcBef>
                <a:spcPts val="0"/>
              </a:spcBef>
              <a:buClr>
                <a:schemeClr val="lt1"/>
              </a:buClr>
              <a:buSzPct val="100000"/>
              <a:defRPr sz="5599">
                <a:solidFill>
                  <a:schemeClr val="lt1"/>
                </a:solidFill>
              </a:defRPr>
            </a:lvl9pPr>
          </a:lstStyle>
          <a:p>
            <a:r>
              <a:rPr lang="en-US" smtClean="0"/>
              <a:t>Click to edit Master title style</a:t>
            </a:r>
            <a:endParaRPr/>
          </a:p>
        </p:txBody>
      </p:sp>
      <p:sp>
        <p:nvSpPr>
          <p:cNvPr id="18" name="Shape 18"/>
          <p:cNvSpPr txBox="1">
            <a:spLocks noGrp="1"/>
          </p:cNvSpPr>
          <p:nvPr>
            <p:ph type="subTitle" idx="1"/>
          </p:nvPr>
        </p:nvSpPr>
        <p:spPr>
          <a:xfrm>
            <a:off x="797451" y="3621216"/>
            <a:ext cx="10962800" cy="577200"/>
          </a:xfrm>
          <a:prstGeom prst="rect">
            <a:avLst/>
          </a:prstGeom>
        </p:spPr>
        <p:txBody>
          <a:bodyPr lIns="91425" tIns="91425" rIns="91425" bIns="91425" anchor="t" anchorCtr="0"/>
          <a:lstStyle>
            <a:lvl1pPr lvl="0">
              <a:lnSpc>
                <a:spcPct val="100000"/>
              </a:lnSpc>
              <a:spcBef>
                <a:spcPts val="0"/>
              </a:spcBef>
              <a:spcAft>
                <a:spcPts val="0"/>
              </a:spcAft>
              <a:buClr>
                <a:schemeClr val="lt1"/>
              </a:buClr>
              <a:buSzPct val="100000"/>
              <a:buNone/>
              <a:defRPr sz="2799">
                <a:solidFill>
                  <a:schemeClr val="lt1"/>
                </a:solidFill>
              </a:defRPr>
            </a:lvl1pPr>
            <a:lvl2pPr lvl="1">
              <a:lnSpc>
                <a:spcPct val="100000"/>
              </a:lnSpc>
              <a:spcBef>
                <a:spcPts val="0"/>
              </a:spcBef>
              <a:spcAft>
                <a:spcPts val="0"/>
              </a:spcAft>
              <a:buClr>
                <a:schemeClr val="lt1"/>
              </a:buClr>
              <a:buSzPct val="100000"/>
              <a:buNone/>
              <a:defRPr sz="2799">
                <a:solidFill>
                  <a:schemeClr val="lt1"/>
                </a:solidFill>
              </a:defRPr>
            </a:lvl2pPr>
            <a:lvl3pPr lvl="2">
              <a:lnSpc>
                <a:spcPct val="100000"/>
              </a:lnSpc>
              <a:spcBef>
                <a:spcPts val="0"/>
              </a:spcBef>
              <a:spcAft>
                <a:spcPts val="0"/>
              </a:spcAft>
              <a:buClr>
                <a:schemeClr val="lt1"/>
              </a:buClr>
              <a:buSzPct val="100000"/>
              <a:buNone/>
              <a:defRPr sz="2799">
                <a:solidFill>
                  <a:schemeClr val="lt1"/>
                </a:solidFill>
              </a:defRPr>
            </a:lvl3pPr>
            <a:lvl4pPr lvl="3">
              <a:lnSpc>
                <a:spcPct val="100000"/>
              </a:lnSpc>
              <a:spcBef>
                <a:spcPts val="0"/>
              </a:spcBef>
              <a:spcAft>
                <a:spcPts val="0"/>
              </a:spcAft>
              <a:buClr>
                <a:schemeClr val="lt1"/>
              </a:buClr>
              <a:buSzPct val="100000"/>
              <a:buNone/>
              <a:defRPr sz="2799">
                <a:solidFill>
                  <a:schemeClr val="lt1"/>
                </a:solidFill>
              </a:defRPr>
            </a:lvl4pPr>
            <a:lvl5pPr lvl="4">
              <a:lnSpc>
                <a:spcPct val="100000"/>
              </a:lnSpc>
              <a:spcBef>
                <a:spcPts val="0"/>
              </a:spcBef>
              <a:spcAft>
                <a:spcPts val="0"/>
              </a:spcAft>
              <a:buClr>
                <a:schemeClr val="lt1"/>
              </a:buClr>
              <a:buSzPct val="100000"/>
              <a:buNone/>
              <a:defRPr sz="2799">
                <a:solidFill>
                  <a:schemeClr val="lt1"/>
                </a:solidFill>
              </a:defRPr>
            </a:lvl5pPr>
            <a:lvl6pPr lvl="5">
              <a:lnSpc>
                <a:spcPct val="100000"/>
              </a:lnSpc>
              <a:spcBef>
                <a:spcPts val="0"/>
              </a:spcBef>
              <a:spcAft>
                <a:spcPts val="0"/>
              </a:spcAft>
              <a:buClr>
                <a:schemeClr val="lt1"/>
              </a:buClr>
              <a:buSzPct val="100000"/>
              <a:buNone/>
              <a:defRPr sz="2799">
                <a:solidFill>
                  <a:schemeClr val="lt1"/>
                </a:solidFill>
              </a:defRPr>
            </a:lvl6pPr>
            <a:lvl7pPr lvl="6">
              <a:lnSpc>
                <a:spcPct val="100000"/>
              </a:lnSpc>
              <a:spcBef>
                <a:spcPts val="0"/>
              </a:spcBef>
              <a:spcAft>
                <a:spcPts val="0"/>
              </a:spcAft>
              <a:buClr>
                <a:schemeClr val="lt1"/>
              </a:buClr>
              <a:buSzPct val="100000"/>
              <a:buNone/>
              <a:defRPr sz="2799">
                <a:solidFill>
                  <a:schemeClr val="lt1"/>
                </a:solidFill>
              </a:defRPr>
            </a:lvl7pPr>
            <a:lvl8pPr lvl="7">
              <a:lnSpc>
                <a:spcPct val="100000"/>
              </a:lnSpc>
              <a:spcBef>
                <a:spcPts val="0"/>
              </a:spcBef>
              <a:spcAft>
                <a:spcPts val="0"/>
              </a:spcAft>
              <a:buClr>
                <a:schemeClr val="lt1"/>
              </a:buClr>
              <a:buSzPct val="100000"/>
              <a:buNone/>
              <a:defRPr sz="2799">
                <a:solidFill>
                  <a:schemeClr val="lt1"/>
                </a:solidFill>
              </a:defRPr>
            </a:lvl8pPr>
            <a:lvl9pPr lvl="8">
              <a:lnSpc>
                <a:spcPct val="100000"/>
              </a:lnSpc>
              <a:spcBef>
                <a:spcPts val="0"/>
              </a:spcBef>
              <a:spcAft>
                <a:spcPts val="0"/>
              </a:spcAft>
              <a:buClr>
                <a:schemeClr val="lt1"/>
              </a:buClr>
              <a:buSzPct val="100000"/>
              <a:buNone/>
              <a:defRPr sz="2799">
                <a:solidFill>
                  <a:schemeClr val="lt1"/>
                </a:solidFill>
              </a:defRPr>
            </a:lvl9pPr>
          </a:lstStyle>
          <a:p>
            <a:r>
              <a:rPr lang="en-US" smtClean="0"/>
              <a:t>Click to edit Master subtitle style</a:t>
            </a:r>
            <a:endParaRPr dirty="0"/>
          </a:p>
        </p:txBody>
      </p:sp>
      <p:pic>
        <p:nvPicPr>
          <p:cNvPr id="20" name="Shape 20"/>
          <p:cNvPicPr preferRelativeResize="0"/>
          <p:nvPr/>
        </p:nvPicPr>
        <p:blipFill>
          <a:blip r:embed="rId2">
            <a:alphaModFix/>
          </a:blip>
          <a:stretch>
            <a:fillRect/>
          </a:stretch>
        </p:blipFill>
        <p:spPr>
          <a:xfrm>
            <a:off x="9017001" y="-71049"/>
            <a:ext cx="3175000" cy="1587500"/>
          </a:xfrm>
          <a:prstGeom prst="rect">
            <a:avLst/>
          </a:prstGeom>
          <a:noFill/>
          <a:ln>
            <a:noFill/>
          </a:ln>
        </p:spPr>
      </p:pic>
    </p:spTree>
    <p:extLst>
      <p:ext uri="{BB962C8B-B14F-4D97-AF65-F5344CB8AC3E}">
        <p14:creationId xmlns:p14="http://schemas.microsoft.com/office/powerpoint/2010/main" val="2181385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2"/>
        <p:cNvGrpSpPr/>
        <p:nvPr/>
      </p:nvGrpSpPr>
      <p:grpSpPr>
        <a:xfrm>
          <a:off x="0" y="0"/>
          <a:ext cx="0" cy="0"/>
          <a:chOff x="0" y="0"/>
          <a:chExt cx="0" cy="0"/>
        </a:xfrm>
      </p:grpSpPr>
    </p:spTree>
    <p:extLst>
      <p:ext uri="{BB962C8B-B14F-4D97-AF65-F5344CB8AC3E}">
        <p14:creationId xmlns:p14="http://schemas.microsoft.com/office/powerpoint/2010/main" val="1088039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41EB5C9-1307-BA42-ABA2-0BC069CD8E7F}" type="datetimeFigureOut">
              <a:rPr lang="en-US" smtClean="0"/>
              <a:t>9/14/2021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9668882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31"/>
        <p:cNvGrpSpPr/>
        <p:nvPr/>
      </p:nvGrpSpPr>
      <p:grpSpPr>
        <a:xfrm>
          <a:off x="0" y="0"/>
          <a:ext cx="0" cy="0"/>
          <a:chOff x="0" y="0"/>
          <a:chExt cx="0" cy="0"/>
        </a:xfrm>
      </p:grpSpPr>
      <p:sp>
        <p:nvSpPr>
          <p:cNvPr id="38" name="Shape 38"/>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atin typeface="Arial" panose="020B0604020202020204" pitchFamily="34" charset="0"/>
                <a:cs typeface="Arial" panose="020B0604020202020204" pitchFamily="34"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
        <p:nvSpPr>
          <p:cNvPr id="39" name="Shape 39"/>
          <p:cNvSpPr txBox="1">
            <a:spLocks noGrp="1"/>
          </p:cNvSpPr>
          <p:nvPr>
            <p:ph type="body" idx="1"/>
          </p:nvPr>
        </p:nvSpPr>
        <p:spPr>
          <a:xfrm>
            <a:off x="415601" y="1639833"/>
            <a:ext cx="11360800" cy="4452000"/>
          </a:xfrm>
          <a:prstGeom prst="rect">
            <a:avLst/>
          </a:prstGeom>
        </p:spPr>
        <p:txBody>
          <a:bodyPr lIns="91425" tIns="91425" rIns="91425" bIns="91425" anchor="t" anchorCtr="0"/>
          <a:lstStyle>
            <a:lvl1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400">
                <a:latin typeface="Arial" panose="020B0604020202020204" pitchFamily="34" charset="0"/>
                <a:cs typeface="Arial" panose="020B0604020202020204" pitchFamily="34" charset="0"/>
              </a:defRPr>
            </a:lvl1pPr>
            <a:lvl2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000"/>
            </a:lvl2pPr>
            <a:lvl3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00"/>
            </a:lvl3pPr>
            <a:lvl4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600"/>
            </a:lvl4pPr>
            <a:lvl5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2000"/>
            </a:lvl5pPr>
            <a:lvl6pPr lvl="5">
              <a:spcBef>
                <a:spcPts val="0"/>
              </a:spcBef>
              <a:defRPr/>
            </a:lvl6pPr>
            <a:lvl7pPr lvl="6">
              <a:spcBef>
                <a:spcPts val="0"/>
              </a:spcBef>
              <a:defRPr/>
            </a:lvl7pPr>
            <a:lvl8pPr lvl="7">
              <a:spcBef>
                <a:spcPts val="0"/>
              </a:spcBef>
              <a:defRPr/>
            </a:lvl8pPr>
            <a:lvl9pPr lvl="8">
              <a:spcBef>
                <a:spcPts val="0"/>
              </a:spcBef>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000" b="0" i="0" u="none" strike="noStrike" kern="0" cap="none" spc="0" normalizeH="0" baseline="0" noProof="0" smtClean="0">
                <a:ln>
                  <a:noFill/>
                </a:ln>
                <a:solidFill>
                  <a:srgbClr val="000000"/>
                </a:solidFill>
                <a:effectLst/>
                <a:uLnTx/>
                <a:uFillTx/>
                <a:latin typeface="Arial"/>
                <a:cs typeface="Arial"/>
                <a:sym typeface="Arial"/>
              </a:rPr>
              <a:t>Edit Master text styles</a:t>
            </a:r>
          </a:p>
        </p:txBody>
      </p:sp>
      <p:sp>
        <p:nvSpPr>
          <p:cNvPr id="40" name="Shape 40"/>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1" name="Shape 54"/>
          <p:cNvGrpSpPr/>
          <p:nvPr/>
        </p:nvGrpSpPr>
        <p:grpSpPr>
          <a:xfrm flipV="1">
            <a:off x="8179850" y="4177958"/>
            <a:ext cx="4060834" cy="2707427"/>
            <a:chOff x="6098378" y="4"/>
            <a:chExt cx="3045625" cy="2030570"/>
          </a:xfrm>
        </p:grpSpPr>
        <p:sp>
          <p:nvSpPr>
            <p:cNvPr id="12"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3"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4"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5"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6"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670218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41"/>
        <p:cNvGrpSpPr/>
        <p:nvPr/>
      </p:nvGrpSpPr>
      <p:grpSpPr>
        <a:xfrm>
          <a:off x="0" y="0"/>
          <a:ext cx="0" cy="0"/>
          <a:chOff x="0" y="0"/>
          <a:chExt cx="0" cy="0"/>
        </a:xfrm>
      </p:grpSpPr>
      <p:sp>
        <p:nvSpPr>
          <p:cNvPr id="42" name="Shape 42"/>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atin typeface="Arial" panose="020B0604020202020204" pitchFamily="34" charset="0"/>
                <a:cs typeface="Arial" panose="020B0604020202020204" pitchFamily="34" charset="0"/>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
        <p:nvSpPr>
          <p:cNvPr id="43" name="Shape 43"/>
          <p:cNvSpPr txBox="1">
            <a:spLocks noGrp="1"/>
          </p:cNvSpPr>
          <p:nvPr>
            <p:ph type="body" idx="1"/>
          </p:nvPr>
        </p:nvSpPr>
        <p:spPr>
          <a:xfrm>
            <a:off x="415601" y="1639967"/>
            <a:ext cx="5333200" cy="4452000"/>
          </a:xfrm>
          <a:prstGeom prst="rect">
            <a:avLst/>
          </a:prstGeom>
        </p:spPr>
        <p:txBody>
          <a:bodyPr lIns="91425" tIns="91425" rIns="91425" bIns="91425" anchor="t" anchorCtr="0"/>
          <a:lstStyle>
            <a:lvl1pPr lvl="0">
              <a:spcBef>
                <a:spcPts val="0"/>
              </a:spcBef>
              <a:buSzPct val="100000"/>
              <a:defRPr sz="2000">
                <a:latin typeface="Arial" panose="020B0604020202020204" pitchFamily="34" charset="0"/>
                <a:cs typeface="Arial" panose="020B0604020202020204" pitchFamily="34"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lvl="0"/>
            <a:r>
              <a:rPr lang="en-US" smtClean="0"/>
              <a:t>Edit Master text styles</a:t>
            </a:r>
          </a:p>
        </p:txBody>
      </p:sp>
      <p:sp>
        <p:nvSpPr>
          <p:cNvPr id="44" name="Shape 44"/>
          <p:cNvSpPr txBox="1">
            <a:spLocks noGrp="1"/>
          </p:cNvSpPr>
          <p:nvPr>
            <p:ph type="body" idx="2"/>
          </p:nvPr>
        </p:nvSpPr>
        <p:spPr>
          <a:xfrm>
            <a:off x="6443200" y="1639967"/>
            <a:ext cx="5333200" cy="4452000"/>
          </a:xfrm>
          <a:prstGeom prst="rect">
            <a:avLst/>
          </a:prstGeom>
        </p:spPr>
        <p:txBody>
          <a:bodyPr lIns="91425" tIns="91425" rIns="91425" bIns="91425" anchor="t" anchorCtr="0"/>
          <a:lstStyle>
            <a:lvl1pPr lvl="0">
              <a:spcBef>
                <a:spcPts val="0"/>
              </a:spcBef>
              <a:buSzPct val="100000"/>
              <a:defRPr sz="2000">
                <a:latin typeface="Arial" panose="020B0604020202020204" pitchFamily="34" charset="0"/>
                <a:cs typeface="Arial" panose="020B0604020202020204" pitchFamily="34"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lvl="0"/>
            <a:r>
              <a:rPr lang="en-US" smtClean="0"/>
              <a:t>Edit Master text styles</a:t>
            </a:r>
          </a:p>
        </p:txBody>
      </p:sp>
    </p:spTree>
    <p:extLst>
      <p:ext uri="{BB962C8B-B14F-4D97-AF65-F5344CB8AC3E}">
        <p14:creationId xmlns:p14="http://schemas.microsoft.com/office/powerpoint/2010/main" val="277811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6"/>
        <p:cNvGrpSpPr/>
        <p:nvPr/>
      </p:nvGrpSpPr>
      <p:grpSpPr>
        <a:xfrm>
          <a:off x="0" y="0"/>
          <a:ext cx="0" cy="0"/>
          <a:chOff x="0" y="0"/>
          <a:chExt cx="0" cy="0"/>
        </a:xfrm>
      </p:grpSpPr>
      <p:sp>
        <p:nvSpPr>
          <p:cNvPr id="47" name="Shape 47"/>
          <p:cNvSpPr txBox="1">
            <a:spLocks noGrp="1"/>
          </p:cNvSpPr>
          <p:nvPr>
            <p:ph type="title"/>
          </p:nvPr>
        </p:nvSpPr>
        <p:spPr>
          <a:xfrm>
            <a:off x="415601" y="546667"/>
            <a:ext cx="11360800" cy="810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r>
              <a:rPr lang="en-US" smtClean="0"/>
              <a:t>Click to edit Master title style</a:t>
            </a:r>
            <a:endParaRPr dirty="0"/>
          </a:p>
        </p:txBody>
      </p:sp>
    </p:spTree>
    <p:extLst>
      <p:ext uri="{BB962C8B-B14F-4D97-AF65-F5344CB8AC3E}">
        <p14:creationId xmlns:p14="http://schemas.microsoft.com/office/powerpoint/2010/main" val="733683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49"/>
        <p:cNvGrpSpPr/>
        <p:nvPr/>
      </p:nvGrpSpPr>
      <p:grpSpPr>
        <a:xfrm>
          <a:off x="0" y="0"/>
          <a:ext cx="0" cy="0"/>
          <a:chOff x="0" y="0"/>
          <a:chExt cx="0" cy="0"/>
        </a:xfrm>
      </p:grpSpPr>
      <p:sp>
        <p:nvSpPr>
          <p:cNvPr id="50" name="Shape 50"/>
          <p:cNvSpPr txBox="1">
            <a:spLocks noGrp="1"/>
          </p:cNvSpPr>
          <p:nvPr>
            <p:ph type="title"/>
          </p:nvPr>
        </p:nvSpPr>
        <p:spPr>
          <a:xfrm>
            <a:off x="415601" y="740800"/>
            <a:ext cx="3744000" cy="1007600"/>
          </a:xfrm>
          <a:prstGeom prst="rect">
            <a:avLst/>
          </a:prstGeom>
        </p:spPr>
        <p:txBody>
          <a:bodyPr lIns="91425" tIns="91425" rIns="91425" bIns="91425" anchor="b" anchorCtr="0"/>
          <a:lstStyle>
            <a:lvl1pPr lvl="0">
              <a:spcBef>
                <a:spcPts val="0"/>
              </a:spcBef>
              <a:buSzPct val="100000"/>
              <a:defRPr sz="3000">
                <a:latin typeface="Arial" panose="020B0604020202020204" pitchFamily="34" charset="0"/>
                <a:cs typeface="Arial" panose="020B0604020202020204" pitchFamily="34" charset="0"/>
              </a:defRPr>
            </a:lvl1pPr>
            <a:lvl2pPr lvl="1">
              <a:spcBef>
                <a:spcPts val="0"/>
              </a:spcBef>
              <a:buSzPct val="100000"/>
              <a:defRPr sz="3199"/>
            </a:lvl2pPr>
            <a:lvl3pPr lvl="2">
              <a:spcBef>
                <a:spcPts val="0"/>
              </a:spcBef>
              <a:buSzPct val="100000"/>
              <a:defRPr sz="3199"/>
            </a:lvl3pPr>
            <a:lvl4pPr lvl="3">
              <a:spcBef>
                <a:spcPts val="0"/>
              </a:spcBef>
              <a:buSzPct val="100000"/>
              <a:defRPr sz="3199"/>
            </a:lvl4pPr>
            <a:lvl5pPr lvl="4">
              <a:spcBef>
                <a:spcPts val="0"/>
              </a:spcBef>
              <a:buSzPct val="100000"/>
              <a:defRPr sz="3199"/>
            </a:lvl5pPr>
            <a:lvl6pPr lvl="5">
              <a:spcBef>
                <a:spcPts val="0"/>
              </a:spcBef>
              <a:buSzPct val="100000"/>
              <a:defRPr sz="3199"/>
            </a:lvl6pPr>
            <a:lvl7pPr lvl="6">
              <a:spcBef>
                <a:spcPts val="0"/>
              </a:spcBef>
              <a:buSzPct val="100000"/>
              <a:defRPr sz="3199"/>
            </a:lvl7pPr>
            <a:lvl8pPr lvl="7">
              <a:spcBef>
                <a:spcPts val="0"/>
              </a:spcBef>
              <a:buSzPct val="100000"/>
              <a:defRPr sz="3199"/>
            </a:lvl8pPr>
            <a:lvl9pPr lvl="8">
              <a:spcBef>
                <a:spcPts val="0"/>
              </a:spcBef>
              <a:buSzPct val="100000"/>
              <a:defRPr sz="3199"/>
            </a:lvl9pPr>
          </a:lstStyle>
          <a:p>
            <a:r>
              <a:rPr lang="en-US" smtClean="0"/>
              <a:t>Click to edit Master title style</a:t>
            </a:r>
            <a:endParaRPr dirty="0"/>
          </a:p>
        </p:txBody>
      </p:sp>
      <p:sp>
        <p:nvSpPr>
          <p:cNvPr id="51" name="Shape 51"/>
          <p:cNvSpPr txBox="1">
            <a:spLocks noGrp="1"/>
          </p:cNvSpPr>
          <p:nvPr>
            <p:ph type="body" idx="1"/>
          </p:nvPr>
        </p:nvSpPr>
        <p:spPr>
          <a:xfrm>
            <a:off x="415601" y="1954405"/>
            <a:ext cx="3744000" cy="4137600"/>
          </a:xfrm>
          <a:prstGeom prst="rect">
            <a:avLst/>
          </a:prstGeom>
        </p:spPr>
        <p:txBody>
          <a:bodyPr lIns="91425" tIns="91425" rIns="91425" bIns="91425" anchor="t" anchorCtr="0"/>
          <a:lstStyle>
            <a:lvl1pPr lvl="0">
              <a:spcBef>
                <a:spcPts val="0"/>
              </a:spcBef>
              <a:buSzPct val="100000"/>
              <a:defRPr sz="2000">
                <a:latin typeface="Arial" panose="020B0604020202020204" pitchFamily="34" charset="0"/>
                <a:cs typeface="Arial" panose="020B0604020202020204" pitchFamily="34" charset="0"/>
              </a:defRPr>
            </a:lvl1pPr>
            <a:lvl2pPr lvl="1">
              <a:spcBef>
                <a:spcPts val="0"/>
              </a:spcBef>
              <a:buSzPct val="100000"/>
              <a:defRPr sz="1600"/>
            </a:lvl2pPr>
            <a:lvl3pPr lvl="2">
              <a:spcBef>
                <a:spcPts val="0"/>
              </a:spcBef>
              <a:buSzPct val="100000"/>
              <a:defRPr sz="1600"/>
            </a:lvl3pPr>
            <a:lvl4pPr lvl="3">
              <a:spcBef>
                <a:spcPts val="0"/>
              </a:spcBef>
              <a:buSzPct val="100000"/>
              <a:defRPr sz="1600"/>
            </a:lvl4pPr>
            <a:lvl5pPr lvl="4">
              <a:spcBef>
                <a:spcPts val="0"/>
              </a:spcBef>
              <a:buSzPct val="100000"/>
              <a:defRPr sz="1600"/>
            </a:lvl5pPr>
            <a:lvl6pPr lvl="5">
              <a:spcBef>
                <a:spcPts val="0"/>
              </a:spcBef>
              <a:buSzPct val="100000"/>
              <a:defRPr sz="1600"/>
            </a:lvl6pPr>
            <a:lvl7pPr lvl="6">
              <a:spcBef>
                <a:spcPts val="0"/>
              </a:spcBef>
              <a:buSzPct val="100000"/>
              <a:defRPr sz="1600"/>
            </a:lvl7pPr>
            <a:lvl8pPr lvl="7">
              <a:spcBef>
                <a:spcPts val="0"/>
              </a:spcBef>
              <a:buSzPct val="100000"/>
              <a:defRPr sz="1600"/>
            </a:lvl8pPr>
            <a:lvl9pPr lvl="8">
              <a:spcBef>
                <a:spcPts val="0"/>
              </a:spcBef>
              <a:buSzPct val="100000"/>
              <a:defRPr sz="1600"/>
            </a:lvl9pPr>
          </a:lstStyle>
          <a:p>
            <a:pPr lvl="0"/>
            <a:r>
              <a:rPr lang="en-US" smtClean="0"/>
              <a:t>Edit Master text styles</a:t>
            </a:r>
          </a:p>
        </p:txBody>
      </p:sp>
    </p:spTree>
    <p:extLst>
      <p:ext uri="{BB962C8B-B14F-4D97-AF65-F5344CB8AC3E}">
        <p14:creationId xmlns:p14="http://schemas.microsoft.com/office/powerpoint/2010/main" val="19060336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Main point">
    <p:bg>
      <p:bgPr>
        <a:solidFill>
          <a:srgbClr val="EF7D00">
            <a:alpha val="70000"/>
          </a:srgbClr>
        </a:solidFill>
        <a:effectLst/>
      </p:bgPr>
    </p:bg>
    <p:spTree>
      <p:nvGrpSpPr>
        <p:cNvPr id="1" name="Shape 53"/>
        <p:cNvGrpSpPr/>
        <p:nvPr/>
      </p:nvGrpSpPr>
      <p:grpSpPr>
        <a:xfrm>
          <a:off x="0" y="0"/>
          <a:ext cx="0" cy="0"/>
          <a:chOff x="0" y="0"/>
          <a:chExt cx="0" cy="0"/>
        </a:xfrm>
      </p:grpSpPr>
      <p:sp>
        <p:nvSpPr>
          <p:cNvPr id="60" name="Shape 60"/>
          <p:cNvSpPr txBox="1">
            <a:spLocks noGrp="1"/>
          </p:cNvSpPr>
          <p:nvPr>
            <p:ph type="title"/>
          </p:nvPr>
        </p:nvSpPr>
        <p:spPr>
          <a:xfrm>
            <a:off x="653667" y="701800"/>
            <a:ext cx="7491600" cy="5454400"/>
          </a:xfrm>
          <a:prstGeom prst="rect">
            <a:avLst/>
          </a:prstGeom>
        </p:spPr>
        <p:txBody>
          <a:bodyPr lIns="91425" tIns="91425" rIns="91425" bIns="91425" anchor="ctr" anchorCtr="0"/>
          <a:lstStyle>
            <a:lvl1pPr lvl="0">
              <a:spcBef>
                <a:spcPts val="0"/>
              </a:spcBef>
              <a:buClr>
                <a:schemeClr val="lt1"/>
              </a:buClr>
              <a:buSzPct val="100000"/>
              <a:defRPr sz="6398">
                <a:solidFill>
                  <a:schemeClr val="lt1"/>
                </a:solidFill>
                <a:latin typeface="Arial" panose="020B0604020202020204" pitchFamily="34" charset="0"/>
                <a:cs typeface="Arial" panose="020B0604020202020204" pitchFamily="34" charset="0"/>
              </a:defRPr>
            </a:lvl1pPr>
            <a:lvl2pPr lvl="1">
              <a:spcBef>
                <a:spcPts val="0"/>
              </a:spcBef>
              <a:buClr>
                <a:schemeClr val="lt1"/>
              </a:buClr>
              <a:buSzPct val="100000"/>
              <a:defRPr sz="6398">
                <a:solidFill>
                  <a:schemeClr val="lt1"/>
                </a:solidFill>
              </a:defRPr>
            </a:lvl2pPr>
            <a:lvl3pPr lvl="2">
              <a:spcBef>
                <a:spcPts val="0"/>
              </a:spcBef>
              <a:buClr>
                <a:schemeClr val="lt1"/>
              </a:buClr>
              <a:buSzPct val="100000"/>
              <a:defRPr sz="6398">
                <a:solidFill>
                  <a:schemeClr val="lt1"/>
                </a:solidFill>
              </a:defRPr>
            </a:lvl3pPr>
            <a:lvl4pPr lvl="3">
              <a:spcBef>
                <a:spcPts val="0"/>
              </a:spcBef>
              <a:buClr>
                <a:schemeClr val="lt1"/>
              </a:buClr>
              <a:buSzPct val="100000"/>
              <a:defRPr sz="6398">
                <a:solidFill>
                  <a:schemeClr val="lt1"/>
                </a:solidFill>
              </a:defRPr>
            </a:lvl4pPr>
            <a:lvl5pPr lvl="4">
              <a:spcBef>
                <a:spcPts val="0"/>
              </a:spcBef>
              <a:buClr>
                <a:schemeClr val="lt1"/>
              </a:buClr>
              <a:buSzPct val="100000"/>
              <a:defRPr sz="6398">
                <a:solidFill>
                  <a:schemeClr val="lt1"/>
                </a:solidFill>
              </a:defRPr>
            </a:lvl5pPr>
            <a:lvl6pPr lvl="5">
              <a:spcBef>
                <a:spcPts val="0"/>
              </a:spcBef>
              <a:buClr>
                <a:schemeClr val="lt1"/>
              </a:buClr>
              <a:buSzPct val="100000"/>
              <a:defRPr sz="6398">
                <a:solidFill>
                  <a:schemeClr val="lt1"/>
                </a:solidFill>
              </a:defRPr>
            </a:lvl6pPr>
            <a:lvl7pPr lvl="6">
              <a:spcBef>
                <a:spcPts val="0"/>
              </a:spcBef>
              <a:buClr>
                <a:schemeClr val="lt1"/>
              </a:buClr>
              <a:buSzPct val="100000"/>
              <a:defRPr sz="6398">
                <a:solidFill>
                  <a:schemeClr val="lt1"/>
                </a:solidFill>
              </a:defRPr>
            </a:lvl7pPr>
            <a:lvl8pPr lvl="7">
              <a:spcBef>
                <a:spcPts val="0"/>
              </a:spcBef>
              <a:buClr>
                <a:schemeClr val="lt1"/>
              </a:buClr>
              <a:buSzPct val="100000"/>
              <a:defRPr sz="6398">
                <a:solidFill>
                  <a:schemeClr val="lt1"/>
                </a:solidFill>
              </a:defRPr>
            </a:lvl8pPr>
            <a:lvl9pPr lvl="8">
              <a:spcBef>
                <a:spcPts val="0"/>
              </a:spcBef>
              <a:buClr>
                <a:schemeClr val="lt1"/>
              </a:buClr>
              <a:buSzPct val="100000"/>
              <a:defRPr sz="6398">
                <a:solidFill>
                  <a:schemeClr val="lt1"/>
                </a:solidFill>
              </a:defRPr>
            </a:lvl9pPr>
          </a:lstStyle>
          <a:p>
            <a:r>
              <a:rPr lang="en-US" smtClean="0"/>
              <a:t>Click to edit Master title style</a:t>
            </a:r>
            <a:endParaRPr dirty="0"/>
          </a:p>
        </p:txBody>
      </p:sp>
      <p:sp>
        <p:nvSpPr>
          <p:cNvPr id="61" name="Shape 61"/>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0" name="Shape 54"/>
          <p:cNvGrpSpPr/>
          <p:nvPr/>
        </p:nvGrpSpPr>
        <p:grpSpPr>
          <a:xfrm flipV="1">
            <a:off x="8131171" y="4177958"/>
            <a:ext cx="4060834" cy="2707427"/>
            <a:chOff x="6098378" y="4"/>
            <a:chExt cx="3045625" cy="2030570"/>
          </a:xfrm>
        </p:grpSpPr>
        <p:sp>
          <p:nvSpPr>
            <p:cNvPr id="11"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4"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5"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1887739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62"/>
        <p:cNvGrpSpPr/>
        <p:nvPr/>
      </p:nvGrpSpPr>
      <p:grpSpPr>
        <a:xfrm>
          <a:off x="0" y="0"/>
          <a:ext cx="0" cy="0"/>
          <a:chOff x="0" y="0"/>
          <a:chExt cx="0" cy="0"/>
        </a:xfrm>
      </p:grpSpPr>
      <p:sp>
        <p:nvSpPr>
          <p:cNvPr id="63" name="Shape 63"/>
          <p:cNvSpPr/>
          <p:nvPr/>
        </p:nvSpPr>
        <p:spPr>
          <a:xfrm>
            <a:off x="6096000" y="-233"/>
            <a:ext cx="6096001" cy="6858000"/>
          </a:xfrm>
          <a:prstGeom prst="rect">
            <a:avLst/>
          </a:prstGeom>
          <a:solidFill>
            <a:srgbClr val="0093AA"/>
          </a:solidFill>
          <a:ln>
            <a:noFill/>
          </a:ln>
        </p:spPr>
        <p:txBody>
          <a:bodyPr lIns="121868" tIns="121868" rIns="121868" bIns="121868" anchor="ctr" anchorCtr="0">
            <a:noAutofit/>
          </a:bodyPr>
          <a:lstStyle/>
          <a:p>
            <a:pPr lvl="0">
              <a:spcBef>
                <a:spcPts val="0"/>
              </a:spcBef>
              <a:buNone/>
            </a:pPr>
            <a:endParaRPr sz="2399"/>
          </a:p>
        </p:txBody>
      </p:sp>
      <p:cxnSp>
        <p:nvCxnSpPr>
          <p:cNvPr id="64" name="Shape 64"/>
          <p:cNvCxnSpPr/>
          <p:nvPr/>
        </p:nvCxnSpPr>
        <p:spPr>
          <a:xfrm>
            <a:off x="6706234" y="5994000"/>
            <a:ext cx="624400" cy="0"/>
          </a:xfrm>
          <a:prstGeom prst="straightConnector1">
            <a:avLst/>
          </a:prstGeom>
          <a:noFill/>
          <a:ln w="19050" cap="flat" cmpd="sng">
            <a:solidFill>
              <a:schemeClr val="lt1"/>
            </a:solidFill>
            <a:prstDash val="solid"/>
            <a:round/>
            <a:headEnd type="none" w="med" len="med"/>
            <a:tailEnd type="none" w="med" len="med"/>
          </a:ln>
        </p:spPr>
      </p:cxnSp>
      <p:sp>
        <p:nvSpPr>
          <p:cNvPr id="65" name="Shape 65"/>
          <p:cNvSpPr txBox="1">
            <a:spLocks noGrp="1"/>
          </p:cNvSpPr>
          <p:nvPr>
            <p:ph type="title"/>
          </p:nvPr>
        </p:nvSpPr>
        <p:spPr>
          <a:xfrm>
            <a:off x="354000" y="1534800"/>
            <a:ext cx="5393600" cy="2086000"/>
          </a:xfrm>
          <a:prstGeom prst="rect">
            <a:avLst/>
          </a:prstGeom>
        </p:spPr>
        <p:txBody>
          <a:bodyPr lIns="91425" tIns="91425" rIns="91425" bIns="91425" anchor="b" anchorCtr="0"/>
          <a:lstStyle>
            <a:lvl1pPr lvl="0" algn="ctr">
              <a:spcBef>
                <a:spcPts val="0"/>
              </a:spcBef>
              <a:buSzPct val="100000"/>
              <a:defRPr sz="5599">
                <a:latin typeface="Arial" panose="020B0604020202020204" pitchFamily="34" charset="0"/>
                <a:cs typeface="Arial" panose="020B0604020202020204" pitchFamily="34" charset="0"/>
              </a:defRPr>
            </a:lvl1pPr>
            <a:lvl2pPr lvl="1" algn="ctr">
              <a:spcBef>
                <a:spcPts val="0"/>
              </a:spcBef>
              <a:buSzPct val="100000"/>
              <a:defRPr sz="5599"/>
            </a:lvl2pPr>
            <a:lvl3pPr lvl="2" algn="ctr">
              <a:spcBef>
                <a:spcPts val="0"/>
              </a:spcBef>
              <a:buSzPct val="100000"/>
              <a:defRPr sz="5599"/>
            </a:lvl3pPr>
            <a:lvl4pPr lvl="3" algn="ctr">
              <a:spcBef>
                <a:spcPts val="0"/>
              </a:spcBef>
              <a:buSzPct val="100000"/>
              <a:defRPr sz="5599"/>
            </a:lvl4pPr>
            <a:lvl5pPr lvl="4" algn="ctr">
              <a:spcBef>
                <a:spcPts val="0"/>
              </a:spcBef>
              <a:buSzPct val="100000"/>
              <a:defRPr sz="5599"/>
            </a:lvl5pPr>
            <a:lvl6pPr lvl="5" algn="ctr">
              <a:spcBef>
                <a:spcPts val="0"/>
              </a:spcBef>
              <a:buSzPct val="100000"/>
              <a:defRPr sz="5599"/>
            </a:lvl6pPr>
            <a:lvl7pPr lvl="6" algn="ctr">
              <a:spcBef>
                <a:spcPts val="0"/>
              </a:spcBef>
              <a:buSzPct val="100000"/>
              <a:defRPr sz="5599"/>
            </a:lvl7pPr>
            <a:lvl8pPr lvl="7" algn="ctr">
              <a:spcBef>
                <a:spcPts val="0"/>
              </a:spcBef>
              <a:buSzPct val="100000"/>
              <a:defRPr sz="5599"/>
            </a:lvl8pPr>
            <a:lvl9pPr lvl="8" algn="ctr">
              <a:spcBef>
                <a:spcPts val="0"/>
              </a:spcBef>
              <a:buSzPct val="100000"/>
              <a:defRPr sz="5599"/>
            </a:lvl9pPr>
          </a:lstStyle>
          <a:p>
            <a:r>
              <a:rPr lang="en-US" smtClean="0"/>
              <a:t>Click to edit Master title style</a:t>
            </a:r>
            <a:endParaRPr dirty="0"/>
          </a:p>
        </p:txBody>
      </p:sp>
      <p:sp>
        <p:nvSpPr>
          <p:cNvPr id="66" name="Shape 66"/>
          <p:cNvSpPr txBox="1">
            <a:spLocks noGrp="1"/>
          </p:cNvSpPr>
          <p:nvPr>
            <p:ph type="subTitle" idx="1"/>
          </p:nvPr>
        </p:nvSpPr>
        <p:spPr>
          <a:xfrm>
            <a:off x="354000" y="3692001"/>
            <a:ext cx="5393600" cy="16924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799">
                <a:latin typeface="Arial" panose="020B0604020202020204" pitchFamily="34" charset="0"/>
                <a:cs typeface="Arial" panose="020B0604020202020204" pitchFamily="34" charset="0"/>
              </a:defRPr>
            </a:lvl1pPr>
            <a:lvl2pPr lvl="1" algn="ctr">
              <a:lnSpc>
                <a:spcPct val="100000"/>
              </a:lnSpc>
              <a:spcBef>
                <a:spcPts val="0"/>
              </a:spcBef>
              <a:spcAft>
                <a:spcPts val="0"/>
              </a:spcAft>
              <a:buSzPct val="100000"/>
              <a:buNone/>
              <a:defRPr sz="2799"/>
            </a:lvl2pPr>
            <a:lvl3pPr lvl="2" algn="ctr">
              <a:lnSpc>
                <a:spcPct val="100000"/>
              </a:lnSpc>
              <a:spcBef>
                <a:spcPts val="0"/>
              </a:spcBef>
              <a:spcAft>
                <a:spcPts val="0"/>
              </a:spcAft>
              <a:buSzPct val="100000"/>
              <a:buNone/>
              <a:defRPr sz="2799"/>
            </a:lvl3pPr>
            <a:lvl4pPr lvl="3" algn="ctr">
              <a:lnSpc>
                <a:spcPct val="100000"/>
              </a:lnSpc>
              <a:spcBef>
                <a:spcPts val="0"/>
              </a:spcBef>
              <a:spcAft>
                <a:spcPts val="0"/>
              </a:spcAft>
              <a:buSzPct val="100000"/>
              <a:buNone/>
              <a:defRPr sz="2799"/>
            </a:lvl4pPr>
            <a:lvl5pPr lvl="4" algn="ctr">
              <a:lnSpc>
                <a:spcPct val="100000"/>
              </a:lnSpc>
              <a:spcBef>
                <a:spcPts val="0"/>
              </a:spcBef>
              <a:spcAft>
                <a:spcPts val="0"/>
              </a:spcAft>
              <a:buSzPct val="100000"/>
              <a:buNone/>
              <a:defRPr sz="2799"/>
            </a:lvl5pPr>
            <a:lvl6pPr lvl="5" algn="ctr">
              <a:lnSpc>
                <a:spcPct val="100000"/>
              </a:lnSpc>
              <a:spcBef>
                <a:spcPts val="0"/>
              </a:spcBef>
              <a:spcAft>
                <a:spcPts val="0"/>
              </a:spcAft>
              <a:buSzPct val="100000"/>
              <a:buNone/>
              <a:defRPr sz="2799"/>
            </a:lvl6pPr>
            <a:lvl7pPr lvl="6" algn="ctr">
              <a:lnSpc>
                <a:spcPct val="100000"/>
              </a:lnSpc>
              <a:spcBef>
                <a:spcPts val="0"/>
              </a:spcBef>
              <a:spcAft>
                <a:spcPts val="0"/>
              </a:spcAft>
              <a:buSzPct val="100000"/>
              <a:buNone/>
              <a:defRPr sz="2799"/>
            </a:lvl7pPr>
            <a:lvl8pPr lvl="7" algn="ctr">
              <a:lnSpc>
                <a:spcPct val="100000"/>
              </a:lnSpc>
              <a:spcBef>
                <a:spcPts val="0"/>
              </a:spcBef>
              <a:spcAft>
                <a:spcPts val="0"/>
              </a:spcAft>
              <a:buSzPct val="100000"/>
              <a:buNone/>
              <a:defRPr sz="2799"/>
            </a:lvl8pPr>
            <a:lvl9pPr lvl="8" algn="ctr">
              <a:lnSpc>
                <a:spcPct val="100000"/>
              </a:lnSpc>
              <a:spcBef>
                <a:spcPts val="0"/>
              </a:spcBef>
              <a:spcAft>
                <a:spcPts val="0"/>
              </a:spcAft>
              <a:buSzPct val="100000"/>
              <a:buNone/>
              <a:defRPr sz="2799"/>
            </a:lvl9pPr>
          </a:lstStyle>
          <a:p>
            <a:r>
              <a:rPr lang="en-US" smtClean="0"/>
              <a:t>Click to edit Master subtitle style</a:t>
            </a:r>
            <a:endParaRPr dirty="0"/>
          </a:p>
        </p:txBody>
      </p:sp>
      <p:sp>
        <p:nvSpPr>
          <p:cNvPr id="67" name="Shape 67"/>
          <p:cNvSpPr txBox="1">
            <a:spLocks noGrp="1"/>
          </p:cNvSpPr>
          <p:nvPr>
            <p:ph type="body" idx="2"/>
          </p:nvPr>
        </p:nvSpPr>
        <p:spPr>
          <a:xfrm>
            <a:off x="6586000" y="965600"/>
            <a:ext cx="4300897" cy="4538431"/>
          </a:xfrm>
          <a:prstGeom prst="rect">
            <a:avLst/>
          </a:prstGeom>
        </p:spPr>
        <p:txBody>
          <a:bodyPr lIns="91425" tIns="91425" rIns="91425" bIns="91425" anchor="ctr" anchorCtr="0"/>
          <a:lstStyle>
            <a:lvl1pPr lvl="0">
              <a:spcBef>
                <a:spcPts val="0"/>
              </a:spcBef>
              <a:buClr>
                <a:schemeClr val="lt1"/>
              </a:buClr>
              <a:defRPr sz="2000">
                <a:solidFill>
                  <a:schemeClr val="lt1"/>
                </a:solidFill>
                <a:latin typeface="Arial" panose="020B0604020202020204" pitchFamily="34" charset="0"/>
                <a:cs typeface="Arial" panose="020B0604020202020204" pitchFamily="34" charset="0"/>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pPr lvl="0"/>
            <a:r>
              <a:rPr lang="en-US" smtClean="0"/>
              <a:t>Edit Master text styles</a:t>
            </a:r>
          </a:p>
        </p:txBody>
      </p:sp>
      <p:grpSp>
        <p:nvGrpSpPr>
          <p:cNvPr id="8" name="Shape 54"/>
          <p:cNvGrpSpPr/>
          <p:nvPr/>
        </p:nvGrpSpPr>
        <p:grpSpPr>
          <a:xfrm flipV="1">
            <a:off x="8179850" y="4177958"/>
            <a:ext cx="4060834" cy="2707427"/>
            <a:chOff x="6098378" y="4"/>
            <a:chExt cx="3045625" cy="2030570"/>
          </a:xfrm>
        </p:grpSpPr>
        <p:sp>
          <p:nvSpPr>
            <p:cNvPr id="9"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0"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1"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3389033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69"/>
        <p:cNvGrpSpPr/>
        <p:nvPr/>
      </p:nvGrpSpPr>
      <p:grpSpPr>
        <a:xfrm>
          <a:off x="0" y="0"/>
          <a:ext cx="0" cy="0"/>
          <a:chOff x="0" y="0"/>
          <a:chExt cx="0" cy="0"/>
        </a:xfrm>
      </p:grpSpPr>
      <p:sp>
        <p:nvSpPr>
          <p:cNvPr id="70" name="Shape 70"/>
          <p:cNvSpPr txBox="1">
            <a:spLocks noGrp="1"/>
          </p:cNvSpPr>
          <p:nvPr>
            <p:ph type="body" idx="1"/>
          </p:nvPr>
        </p:nvSpPr>
        <p:spPr>
          <a:xfrm>
            <a:off x="426000" y="5640767"/>
            <a:ext cx="7998400" cy="798400"/>
          </a:xfrm>
          <a:prstGeom prst="rect">
            <a:avLst/>
          </a:prstGeom>
        </p:spPr>
        <p:txBody>
          <a:bodyPr lIns="91425" tIns="91425" rIns="91425" bIns="91425" anchor="ctr" anchorCtr="0"/>
          <a:lstStyle>
            <a:lvl1pPr lvl="0">
              <a:lnSpc>
                <a:spcPct val="100000"/>
              </a:lnSpc>
              <a:spcBef>
                <a:spcPts val="0"/>
              </a:spcBef>
              <a:spcAft>
                <a:spcPts val="0"/>
              </a:spcAft>
              <a:buNone/>
              <a:defRPr sz="2000">
                <a:latin typeface="Arial" panose="020B0604020202020204" pitchFamily="34" charset="0"/>
                <a:cs typeface="Arial" panose="020B0604020202020204" pitchFamily="34" charset="0"/>
              </a:defRPr>
            </a:lvl1pPr>
          </a:lstStyle>
          <a:p>
            <a:pPr lvl="0"/>
            <a:r>
              <a:rPr lang="en-US" smtClean="0"/>
              <a:t>Edit Master text styles</a:t>
            </a:r>
          </a:p>
        </p:txBody>
      </p:sp>
    </p:spTree>
    <p:extLst>
      <p:ext uri="{BB962C8B-B14F-4D97-AF65-F5344CB8AC3E}">
        <p14:creationId xmlns:p14="http://schemas.microsoft.com/office/powerpoint/2010/main" val="5582047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ig number">
    <p:bg>
      <p:bgPr>
        <a:solidFill>
          <a:srgbClr val="0093AA"/>
        </a:solidFill>
        <a:effectLst/>
      </p:bgPr>
    </p:bg>
    <p:spTree>
      <p:nvGrpSpPr>
        <p:cNvPr id="1" name="Shape 72"/>
        <p:cNvGrpSpPr/>
        <p:nvPr/>
      </p:nvGrpSpPr>
      <p:grpSpPr>
        <a:xfrm>
          <a:off x="0" y="0"/>
          <a:ext cx="0" cy="0"/>
          <a:chOff x="0" y="0"/>
          <a:chExt cx="0" cy="0"/>
        </a:xfrm>
      </p:grpSpPr>
      <p:sp>
        <p:nvSpPr>
          <p:cNvPr id="79" name="Shape 79"/>
          <p:cNvSpPr txBox="1">
            <a:spLocks noGrp="1"/>
          </p:cNvSpPr>
          <p:nvPr>
            <p:ph type="title"/>
          </p:nvPr>
        </p:nvSpPr>
        <p:spPr>
          <a:xfrm>
            <a:off x="415601" y="1674733"/>
            <a:ext cx="11360800" cy="2707600"/>
          </a:xfrm>
          <a:prstGeom prst="rect">
            <a:avLst/>
          </a:prstGeom>
        </p:spPr>
        <p:txBody>
          <a:bodyPr lIns="91425" tIns="91425" rIns="91425" bIns="91425" anchor="b" anchorCtr="0"/>
          <a:lstStyle>
            <a:lvl1pPr lvl="0" algn="ctr">
              <a:spcBef>
                <a:spcPts val="0"/>
              </a:spcBef>
              <a:buClr>
                <a:schemeClr val="lt1"/>
              </a:buClr>
              <a:buSzPct val="100000"/>
              <a:defRPr sz="8798">
                <a:solidFill>
                  <a:schemeClr val="lt1"/>
                </a:solidFill>
                <a:latin typeface="Arial" panose="020B0604020202020204" pitchFamily="34" charset="0"/>
                <a:cs typeface="Arial" panose="020B0604020202020204" pitchFamily="34" charset="0"/>
              </a:defRPr>
            </a:lvl1pPr>
            <a:lvl2pPr lvl="1" algn="ctr">
              <a:spcBef>
                <a:spcPts val="0"/>
              </a:spcBef>
              <a:buClr>
                <a:schemeClr val="lt1"/>
              </a:buClr>
              <a:buSzPct val="100000"/>
              <a:defRPr sz="15996">
                <a:solidFill>
                  <a:schemeClr val="lt1"/>
                </a:solidFill>
              </a:defRPr>
            </a:lvl2pPr>
            <a:lvl3pPr lvl="2" algn="ctr">
              <a:spcBef>
                <a:spcPts val="0"/>
              </a:spcBef>
              <a:buClr>
                <a:schemeClr val="lt1"/>
              </a:buClr>
              <a:buSzPct val="100000"/>
              <a:defRPr sz="15996">
                <a:solidFill>
                  <a:schemeClr val="lt1"/>
                </a:solidFill>
              </a:defRPr>
            </a:lvl3pPr>
            <a:lvl4pPr lvl="3" algn="ctr">
              <a:spcBef>
                <a:spcPts val="0"/>
              </a:spcBef>
              <a:buClr>
                <a:schemeClr val="lt1"/>
              </a:buClr>
              <a:buSzPct val="100000"/>
              <a:defRPr sz="15996">
                <a:solidFill>
                  <a:schemeClr val="lt1"/>
                </a:solidFill>
              </a:defRPr>
            </a:lvl4pPr>
            <a:lvl5pPr lvl="4" algn="ctr">
              <a:spcBef>
                <a:spcPts val="0"/>
              </a:spcBef>
              <a:buClr>
                <a:schemeClr val="lt1"/>
              </a:buClr>
              <a:buSzPct val="100000"/>
              <a:defRPr sz="15996">
                <a:solidFill>
                  <a:schemeClr val="lt1"/>
                </a:solidFill>
              </a:defRPr>
            </a:lvl5pPr>
            <a:lvl6pPr lvl="5" algn="ctr">
              <a:spcBef>
                <a:spcPts val="0"/>
              </a:spcBef>
              <a:buClr>
                <a:schemeClr val="lt1"/>
              </a:buClr>
              <a:buSzPct val="100000"/>
              <a:defRPr sz="15996">
                <a:solidFill>
                  <a:schemeClr val="lt1"/>
                </a:solidFill>
              </a:defRPr>
            </a:lvl6pPr>
            <a:lvl7pPr lvl="6" algn="ctr">
              <a:spcBef>
                <a:spcPts val="0"/>
              </a:spcBef>
              <a:buClr>
                <a:schemeClr val="lt1"/>
              </a:buClr>
              <a:buSzPct val="100000"/>
              <a:defRPr sz="15996">
                <a:solidFill>
                  <a:schemeClr val="lt1"/>
                </a:solidFill>
              </a:defRPr>
            </a:lvl7pPr>
            <a:lvl8pPr lvl="7" algn="ctr">
              <a:spcBef>
                <a:spcPts val="0"/>
              </a:spcBef>
              <a:buClr>
                <a:schemeClr val="lt1"/>
              </a:buClr>
              <a:buSzPct val="100000"/>
              <a:defRPr sz="15996">
                <a:solidFill>
                  <a:schemeClr val="lt1"/>
                </a:solidFill>
              </a:defRPr>
            </a:lvl8pPr>
            <a:lvl9pPr lvl="8" algn="ctr">
              <a:spcBef>
                <a:spcPts val="0"/>
              </a:spcBef>
              <a:buClr>
                <a:schemeClr val="lt1"/>
              </a:buClr>
              <a:buSzPct val="100000"/>
              <a:defRPr sz="15996">
                <a:solidFill>
                  <a:schemeClr val="lt1"/>
                </a:solidFill>
              </a:defRPr>
            </a:lvl9pPr>
          </a:lstStyle>
          <a:p>
            <a:r>
              <a:rPr lang="en-US" smtClean="0"/>
              <a:t>Click to edit Master title style</a:t>
            </a:r>
            <a:endParaRPr dirty="0"/>
          </a:p>
        </p:txBody>
      </p:sp>
      <p:sp>
        <p:nvSpPr>
          <p:cNvPr id="80" name="Shape 80"/>
          <p:cNvSpPr txBox="1">
            <a:spLocks noGrp="1"/>
          </p:cNvSpPr>
          <p:nvPr>
            <p:ph type="body" idx="1"/>
          </p:nvPr>
        </p:nvSpPr>
        <p:spPr>
          <a:xfrm>
            <a:off x="415601" y="4492300"/>
            <a:ext cx="11360800" cy="1709200"/>
          </a:xfrm>
          <a:prstGeom prst="rect">
            <a:avLst/>
          </a:prstGeom>
        </p:spPr>
        <p:txBody>
          <a:bodyPr lIns="91425" tIns="91425" rIns="91425" bIns="91425" anchor="t" anchorCtr="0"/>
          <a:lstStyle>
            <a:lvl1pPr lvl="0" algn="ctr">
              <a:spcBef>
                <a:spcPts val="0"/>
              </a:spcBef>
              <a:buClr>
                <a:schemeClr val="lt1"/>
              </a:buClr>
              <a:defRPr sz="2000">
                <a:solidFill>
                  <a:schemeClr val="lt1"/>
                </a:solidFill>
                <a:latin typeface="Arial" panose="020B0604020202020204" pitchFamily="34" charset="0"/>
                <a:cs typeface="Arial" panose="020B0604020202020204" pitchFamily="34" charset="0"/>
              </a:defRPr>
            </a:lvl1pPr>
            <a:lvl2pPr lvl="1" algn="ctr">
              <a:spcBef>
                <a:spcPts val="0"/>
              </a:spcBef>
              <a:buClr>
                <a:schemeClr val="lt1"/>
              </a:buClr>
              <a:defRPr>
                <a:solidFill>
                  <a:schemeClr val="lt1"/>
                </a:solidFill>
              </a:defRPr>
            </a:lvl2pPr>
            <a:lvl3pPr lvl="2" algn="ctr">
              <a:spcBef>
                <a:spcPts val="0"/>
              </a:spcBef>
              <a:buClr>
                <a:schemeClr val="lt1"/>
              </a:buClr>
              <a:defRPr>
                <a:solidFill>
                  <a:schemeClr val="lt1"/>
                </a:solidFill>
              </a:defRPr>
            </a:lvl3pPr>
            <a:lvl4pPr lvl="3" algn="ctr">
              <a:spcBef>
                <a:spcPts val="0"/>
              </a:spcBef>
              <a:buClr>
                <a:schemeClr val="lt1"/>
              </a:buClr>
              <a:defRPr>
                <a:solidFill>
                  <a:schemeClr val="lt1"/>
                </a:solidFill>
              </a:defRPr>
            </a:lvl4pPr>
            <a:lvl5pPr lvl="4" algn="ctr">
              <a:spcBef>
                <a:spcPts val="0"/>
              </a:spcBef>
              <a:buClr>
                <a:schemeClr val="lt1"/>
              </a:buClr>
              <a:defRPr>
                <a:solidFill>
                  <a:schemeClr val="lt1"/>
                </a:solidFill>
              </a:defRPr>
            </a:lvl5pPr>
            <a:lvl6pPr lvl="5" algn="ctr">
              <a:spcBef>
                <a:spcPts val="0"/>
              </a:spcBef>
              <a:buClr>
                <a:schemeClr val="lt1"/>
              </a:buClr>
              <a:defRPr>
                <a:solidFill>
                  <a:schemeClr val="lt1"/>
                </a:solidFill>
              </a:defRPr>
            </a:lvl6pPr>
            <a:lvl7pPr lvl="6" algn="ctr">
              <a:spcBef>
                <a:spcPts val="0"/>
              </a:spcBef>
              <a:buClr>
                <a:schemeClr val="lt1"/>
              </a:buClr>
              <a:defRPr>
                <a:solidFill>
                  <a:schemeClr val="lt1"/>
                </a:solidFill>
              </a:defRPr>
            </a:lvl7pPr>
            <a:lvl8pPr lvl="7" algn="ctr">
              <a:spcBef>
                <a:spcPts val="0"/>
              </a:spcBef>
              <a:buClr>
                <a:schemeClr val="lt1"/>
              </a:buClr>
              <a:defRPr>
                <a:solidFill>
                  <a:schemeClr val="lt1"/>
                </a:solidFill>
              </a:defRPr>
            </a:lvl8pPr>
            <a:lvl9pPr lvl="8" algn="ctr">
              <a:spcBef>
                <a:spcPts val="0"/>
              </a:spcBef>
              <a:buClr>
                <a:schemeClr val="lt1"/>
              </a:buClr>
              <a:defRPr>
                <a:solidFill>
                  <a:schemeClr val="lt1"/>
                </a:solidFill>
              </a:defRPr>
            </a:lvl9pPr>
          </a:lstStyle>
          <a:p>
            <a:pPr lvl="0"/>
            <a:r>
              <a:rPr lang="en-US" smtClean="0"/>
              <a:t>Edit Master text styles</a:t>
            </a:r>
          </a:p>
        </p:txBody>
      </p:sp>
      <p:sp>
        <p:nvSpPr>
          <p:cNvPr id="81" name="Shape 81"/>
          <p:cNvSpPr txBox="1">
            <a:spLocks noGrp="1"/>
          </p:cNvSpPr>
          <p:nvPr>
            <p:ph type="sldNum" idx="12"/>
          </p:nvPr>
        </p:nvSpPr>
        <p:spPr>
          <a:xfrm>
            <a:off x="11280575" y="6201587"/>
            <a:ext cx="731600" cy="524800"/>
          </a:xfrm>
          <a:prstGeom prst="rect">
            <a:avLst/>
          </a:prstGeom>
        </p:spPr>
        <p:txBody>
          <a:bodyPr lIns="91425" tIns="91425" rIns="91425" bIns="91425" anchor="ctr" anchorCtr="0">
            <a:noAutofit/>
          </a:bodyPr>
          <a:lstStyle/>
          <a:p>
            <a:fld id="{C5EF2332-01BF-834F-8236-50238282D533}" type="slidenum">
              <a:rPr lang="en-US" smtClean="0"/>
              <a:t>‹#›</a:t>
            </a:fld>
            <a:endParaRPr lang="en-US"/>
          </a:p>
        </p:txBody>
      </p:sp>
      <p:grpSp>
        <p:nvGrpSpPr>
          <p:cNvPr id="11" name="Shape 54"/>
          <p:cNvGrpSpPr/>
          <p:nvPr/>
        </p:nvGrpSpPr>
        <p:grpSpPr>
          <a:xfrm flipV="1">
            <a:off x="8179850" y="4177958"/>
            <a:ext cx="4060834" cy="2707427"/>
            <a:chOff x="6098378" y="4"/>
            <a:chExt cx="3045625" cy="2030570"/>
          </a:xfrm>
        </p:grpSpPr>
        <p:sp>
          <p:nvSpPr>
            <p:cNvPr id="12"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3"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4"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5"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6"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670011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15601" y="546667"/>
            <a:ext cx="11360800" cy="810400"/>
          </a:xfrm>
          <a:prstGeom prst="rect">
            <a:avLst/>
          </a:prstGeom>
          <a:noFill/>
          <a:ln>
            <a:noFill/>
          </a:ln>
        </p:spPr>
        <p:txBody>
          <a:bodyPr lIns="91425" tIns="91425" rIns="91425" bIns="91425" anchor="t" anchorCtr="0"/>
          <a:lstStyle>
            <a:lvl1pPr lvl="0">
              <a:spcBef>
                <a:spcPts val="0"/>
              </a:spcBef>
              <a:buClr>
                <a:schemeClr val="dk1"/>
              </a:buClr>
              <a:buSzPct val="100000"/>
              <a:buFont typeface="Roboto"/>
              <a:buNone/>
              <a:defRPr sz="3000">
                <a:solidFill>
                  <a:schemeClr val="dk1"/>
                </a:solidFill>
                <a:latin typeface="Roboto"/>
                <a:ea typeface="Roboto"/>
                <a:cs typeface="Roboto"/>
                <a:sym typeface="Roboto"/>
              </a:defRPr>
            </a:lvl1pPr>
            <a:lvl2pPr lvl="1">
              <a:spcBef>
                <a:spcPts val="0"/>
              </a:spcBef>
              <a:buClr>
                <a:schemeClr val="dk1"/>
              </a:buClr>
              <a:buSzPct val="100000"/>
              <a:buFont typeface="Roboto"/>
              <a:buNone/>
              <a:defRPr sz="3000">
                <a:solidFill>
                  <a:schemeClr val="dk1"/>
                </a:solidFill>
                <a:latin typeface="Roboto"/>
                <a:ea typeface="Roboto"/>
                <a:cs typeface="Roboto"/>
                <a:sym typeface="Roboto"/>
              </a:defRPr>
            </a:lvl2pPr>
            <a:lvl3pPr lvl="2">
              <a:spcBef>
                <a:spcPts val="0"/>
              </a:spcBef>
              <a:buClr>
                <a:schemeClr val="dk1"/>
              </a:buClr>
              <a:buSzPct val="100000"/>
              <a:buFont typeface="Roboto"/>
              <a:buNone/>
              <a:defRPr sz="3000">
                <a:solidFill>
                  <a:schemeClr val="dk1"/>
                </a:solidFill>
                <a:latin typeface="Roboto"/>
                <a:ea typeface="Roboto"/>
                <a:cs typeface="Roboto"/>
                <a:sym typeface="Roboto"/>
              </a:defRPr>
            </a:lvl3pPr>
            <a:lvl4pPr lvl="3">
              <a:spcBef>
                <a:spcPts val="0"/>
              </a:spcBef>
              <a:buClr>
                <a:schemeClr val="dk1"/>
              </a:buClr>
              <a:buSzPct val="100000"/>
              <a:buFont typeface="Roboto"/>
              <a:buNone/>
              <a:defRPr sz="3000">
                <a:solidFill>
                  <a:schemeClr val="dk1"/>
                </a:solidFill>
                <a:latin typeface="Roboto"/>
                <a:ea typeface="Roboto"/>
                <a:cs typeface="Roboto"/>
                <a:sym typeface="Roboto"/>
              </a:defRPr>
            </a:lvl4pPr>
            <a:lvl5pPr lvl="4">
              <a:spcBef>
                <a:spcPts val="0"/>
              </a:spcBef>
              <a:buClr>
                <a:schemeClr val="dk1"/>
              </a:buClr>
              <a:buSzPct val="100000"/>
              <a:buFont typeface="Roboto"/>
              <a:buNone/>
              <a:defRPr sz="3000">
                <a:solidFill>
                  <a:schemeClr val="dk1"/>
                </a:solidFill>
                <a:latin typeface="Roboto"/>
                <a:ea typeface="Roboto"/>
                <a:cs typeface="Roboto"/>
                <a:sym typeface="Roboto"/>
              </a:defRPr>
            </a:lvl5pPr>
            <a:lvl6pPr lvl="5">
              <a:spcBef>
                <a:spcPts val="0"/>
              </a:spcBef>
              <a:buClr>
                <a:schemeClr val="dk1"/>
              </a:buClr>
              <a:buSzPct val="100000"/>
              <a:buFont typeface="Roboto"/>
              <a:buNone/>
              <a:defRPr sz="3000">
                <a:solidFill>
                  <a:schemeClr val="dk1"/>
                </a:solidFill>
                <a:latin typeface="Roboto"/>
                <a:ea typeface="Roboto"/>
                <a:cs typeface="Roboto"/>
                <a:sym typeface="Roboto"/>
              </a:defRPr>
            </a:lvl6pPr>
            <a:lvl7pPr lvl="6">
              <a:spcBef>
                <a:spcPts val="0"/>
              </a:spcBef>
              <a:buClr>
                <a:schemeClr val="dk1"/>
              </a:buClr>
              <a:buSzPct val="100000"/>
              <a:buFont typeface="Roboto"/>
              <a:buNone/>
              <a:defRPr sz="3000">
                <a:solidFill>
                  <a:schemeClr val="dk1"/>
                </a:solidFill>
                <a:latin typeface="Roboto"/>
                <a:ea typeface="Roboto"/>
                <a:cs typeface="Roboto"/>
                <a:sym typeface="Roboto"/>
              </a:defRPr>
            </a:lvl7pPr>
            <a:lvl8pPr lvl="7">
              <a:spcBef>
                <a:spcPts val="0"/>
              </a:spcBef>
              <a:buClr>
                <a:schemeClr val="dk1"/>
              </a:buClr>
              <a:buSzPct val="100000"/>
              <a:buFont typeface="Roboto"/>
              <a:buNone/>
              <a:defRPr sz="3000">
                <a:solidFill>
                  <a:schemeClr val="dk1"/>
                </a:solidFill>
                <a:latin typeface="Roboto"/>
                <a:ea typeface="Roboto"/>
                <a:cs typeface="Roboto"/>
                <a:sym typeface="Roboto"/>
              </a:defRPr>
            </a:lvl8pPr>
            <a:lvl9pPr lvl="8">
              <a:spcBef>
                <a:spcPts val="0"/>
              </a:spcBef>
              <a:buClr>
                <a:schemeClr val="dk1"/>
              </a:buClr>
              <a:buSzPct val="100000"/>
              <a:buFont typeface="Roboto"/>
              <a:buNone/>
              <a:defRPr sz="3000">
                <a:solidFill>
                  <a:schemeClr val="dk1"/>
                </a:solidFill>
                <a:latin typeface="Roboto"/>
                <a:ea typeface="Roboto"/>
                <a:cs typeface="Roboto"/>
                <a:sym typeface="Roboto"/>
              </a:defRPr>
            </a:lvl9pPr>
          </a:lstStyle>
          <a:p>
            <a:endParaRPr dirty="0"/>
          </a:p>
        </p:txBody>
      </p:sp>
      <p:sp>
        <p:nvSpPr>
          <p:cNvPr id="7" name="Shape 7"/>
          <p:cNvSpPr txBox="1">
            <a:spLocks noGrp="1"/>
          </p:cNvSpPr>
          <p:nvPr>
            <p:ph type="body" idx="1"/>
          </p:nvPr>
        </p:nvSpPr>
        <p:spPr>
          <a:xfrm>
            <a:off x="415601" y="1639833"/>
            <a:ext cx="11360800" cy="44520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Roboto"/>
              <a:defRPr sz="1800">
                <a:solidFill>
                  <a:schemeClr val="dk2"/>
                </a:solidFill>
                <a:latin typeface="Roboto"/>
                <a:ea typeface="Roboto"/>
                <a:cs typeface="Roboto"/>
                <a:sym typeface="Roboto"/>
              </a:defRPr>
            </a:lvl1pPr>
            <a:lvl2pPr lvl="1">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2pPr>
            <a:lvl3pPr lvl="2">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3pPr>
            <a:lvl4pPr lvl="3">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4pPr>
            <a:lvl5pPr lvl="4">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5pPr>
            <a:lvl6pPr lvl="5">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6pPr>
            <a:lvl7pPr lvl="6">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7pPr>
            <a:lvl8pPr lvl="7">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8pPr>
            <a:lvl9pPr lvl="8">
              <a:lnSpc>
                <a:spcPct val="115000"/>
              </a:lnSpc>
              <a:spcBef>
                <a:spcPts val="0"/>
              </a:spcBef>
              <a:spcAft>
                <a:spcPts val="1600"/>
              </a:spcAft>
              <a:buClr>
                <a:schemeClr val="dk2"/>
              </a:buClr>
              <a:buFont typeface="Roboto"/>
              <a:defRPr>
                <a:solidFill>
                  <a:schemeClr val="dk2"/>
                </a:solidFill>
                <a:latin typeface="Roboto"/>
                <a:ea typeface="Roboto"/>
                <a:cs typeface="Roboto"/>
                <a:sym typeface="Roboto"/>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4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rPr>
              <a:t>Fifth level</a:t>
            </a:r>
            <a:endParaRPr kumimoji="0" lang="en-GB" sz="1600" b="0" i="0" u="none" strike="noStrike" kern="1200" cap="none" spc="0" normalizeH="0" baseline="0" noProof="0" dirty="0" smtClean="0">
              <a:ln>
                <a:noFill/>
              </a:ln>
              <a:solidFill>
                <a:prstClr val="black"/>
              </a:solidFill>
              <a:effectLst/>
              <a:uLnTx/>
              <a:uFillTx/>
              <a:latin typeface="Arial" panose="020B0604020202020204" pitchFamily="34" charset="0"/>
              <a:cs typeface="Arial" panose="020B0604020202020204" pitchFamily="34" charset="0"/>
              <a:sym typeface="Roboto"/>
            </a:endParaRPr>
          </a:p>
          <a:p>
            <a:endParaRPr dirty="0"/>
          </a:p>
        </p:txBody>
      </p:sp>
      <p:pic>
        <p:nvPicPr>
          <p:cNvPr id="9" name="Shape 9"/>
          <p:cNvPicPr preferRelativeResize="0"/>
          <p:nvPr/>
        </p:nvPicPr>
        <p:blipFill>
          <a:blip r:embed="rId13">
            <a:alphaModFix/>
          </a:blip>
          <a:stretch>
            <a:fillRect/>
          </a:stretch>
        </p:blipFill>
        <p:spPr>
          <a:xfrm>
            <a:off x="9017001" y="-101615"/>
            <a:ext cx="3175000" cy="1587500"/>
          </a:xfrm>
          <a:prstGeom prst="rect">
            <a:avLst/>
          </a:prstGeom>
          <a:noFill/>
          <a:ln>
            <a:noFill/>
          </a:ln>
        </p:spPr>
      </p:pic>
      <p:grpSp>
        <p:nvGrpSpPr>
          <p:cNvPr id="10" name="Shape 54"/>
          <p:cNvGrpSpPr/>
          <p:nvPr/>
        </p:nvGrpSpPr>
        <p:grpSpPr>
          <a:xfrm flipV="1">
            <a:off x="8179850" y="4177958"/>
            <a:ext cx="4060834" cy="2707427"/>
            <a:chOff x="6098378" y="4"/>
            <a:chExt cx="3045625" cy="2030570"/>
          </a:xfrm>
        </p:grpSpPr>
        <p:sp>
          <p:nvSpPr>
            <p:cNvPr id="11" name="Shape 55"/>
            <p:cNvSpPr/>
            <p:nvPr/>
          </p:nvSpPr>
          <p:spPr>
            <a:xfrm>
              <a:off x="8128803" y="15"/>
              <a:ext cx="1015200" cy="1015200"/>
            </a:xfrm>
            <a:prstGeom prst="rect">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2" name="Shape 56"/>
            <p:cNvSpPr/>
            <p:nvPr/>
          </p:nvSpPr>
          <p:spPr>
            <a:xfrm flipH="1">
              <a:off x="7113463" y="4"/>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3" name="Shape 57"/>
            <p:cNvSpPr/>
            <p:nvPr/>
          </p:nvSpPr>
          <p:spPr>
            <a:xfrm rot="10800000" flipH="1">
              <a:off x="7113588" y="106"/>
              <a:ext cx="1015200" cy="1015200"/>
            </a:xfrm>
            <a:prstGeom prst="rtTriangle">
              <a:avLst/>
            </a:prstGeom>
            <a:solidFill>
              <a:srgbClr val="0093AA"/>
            </a:solidFill>
            <a:ln>
              <a:noFill/>
            </a:ln>
          </p:spPr>
          <p:txBody>
            <a:bodyPr lIns="91425" tIns="91425" rIns="91425" bIns="91425" anchor="ctr" anchorCtr="0">
              <a:noAutofit/>
            </a:bodyPr>
            <a:lstStyle/>
            <a:p>
              <a:pPr lvl="0">
                <a:spcBef>
                  <a:spcPts val="0"/>
                </a:spcBef>
                <a:buNone/>
              </a:pPr>
              <a:endParaRPr sz="2399"/>
            </a:p>
          </p:txBody>
        </p:sp>
        <p:sp>
          <p:nvSpPr>
            <p:cNvPr id="14" name="Shape 58"/>
            <p:cNvSpPr/>
            <p:nvPr/>
          </p:nvSpPr>
          <p:spPr>
            <a:xfrm rot="10800000">
              <a:off x="6098378" y="96"/>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sp>
          <p:nvSpPr>
            <p:cNvPr id="15" name="Shape 59"/>
            <p:cNvSpPr/>
            <p:nvPr/>
          </p:nvSpPr>
          <p:spPr>
            <a:xfrm rot="10800000">
              <a:off x="8128789" y="1015375"/>
              <a:ext cx="1015200" cy="1015200"/>
            </a:xfrm>
            <a:prstGeom prst="rtTriangle">
              <a:avLst/>
            </a:prstGeom>
            <a:solidFill>
              <a:srgbClr val="EF7D00"/>
            </a:solidFill>
            <a:ln>
              <a:noFill/>
            </a:ln>
          </p:spPr>
          <p:txBody>
            <a:bodyPr lIns="91425" tIns="91425" rIns="91425" bIns="91425" anchor="ctr" anchorCtr="0">
              <a:noAutofit/>
            </a:bodyPr>
            <a:lstStyle/>
            <a:p>
              <a:pPr lvl="0">
                <a:spcBef>
                  <a:spcPts val="0"/>
                </a:spcBef>
                <a:buNone/>
              </a:pPr>
              <a:endParaRPr sz="2399"/>
            </a:p>
          </p:txBody>
        </p:sp>
      </p:grpSp>
    </p:spTree>
    <p:extLst>
      <p:ext uri="{BB962C8B-B14F-4D97-AF65-F5344CB8AC3E}">
        <p14:creationId xmlns:p14="http://schemas.microsoft.com/office/powerpoint/2010/main" val="2953446144"/>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0" i="0" u="none" strike="noStrike" cap="none">
          <a:solidFill>
            <a:srgbClr val="000000"/>
          </a:solidFill>
          <a:latin typeface="Arial"/>
          <a:ea typeface="Arial"/>
          <a:cs typeface="Arial"/>
          <a:sym typeface="Arial"/>
        </a:defRPr>
      </a:lvl1pPr>
      <a:lvl2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2pPr>
      <a:lvl3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3pPr>
      <a:lvl4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4pPr>
      <a:lvl5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866" b="0" i="0" u="none" strike="noStrike" cap="none">
          <a:solidFill>
            <a:srgbClr val="000000"/>
          </a:solidFill>
          <a:latin typeface="Arial"/>
          <a:ea typeface="Arial"/>
          <a:cs typeface="Arial"/>
          <a:sym typeface="Arial"/>
        </a:defRPr>
      </a:lvl9pPr>
    </p:otherStyle>
  </p:txStyles>
  <p:extLst mod="1">
    <p:ext uri="{27BBF7A9-308A-43DC-89C8-2F10F3537804}">
      <p15:sldGuideLst xmlns:p15="http://schemas.microsoft.com/office/powerpoint/2012/main">
        <p15:guide id="2" pos="3839">
          <p15:clr>
            <a:srgbClr val="F26B43"/>
          </p15:clr>
        </p15:guide>
        <p15:guide id="3" orient="horz" pos="2160">
          <p15:clr>
            <a:srgbClr val="F26B43"/>
          </p15:clr>
        </p15:guide>
        <p15:guide id="4" pos="5119">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hyperlink" Target="https://make8bitart.com/" TargetMode="External"/><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hyperlink" Target="https://mozilla.org" TargetMode="Externa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9800" y="2130426"/>
            <a:ext cx="7772400" cy="1470025"/>
          </a:xfrm>
        </p:spPr>
        <p:txBody>
          <a:bodyPr/>
          <a:lstStyle/>
          <a:p>
            <a:r>
              <a:rPr/>
              <a:t>All the Stickerz</a:t>
            </a:r>
          </a:p>
        </p:txBody>
      </p:sp>
      <p:sp>
        <p:nvSpPr>
          <p:cNvPr id="3" name="Subtitle 2"/>
          <p:cNvSpPr>
            <a:spLocks noGrp="1"/>
          </p:cNvSpPr>
          <p:nvPr>
            <p:ph type="subTitle" idx="1"/>
          </p:nvPr>
        </p:nvSpPr>
        <p:spPr>
          <a:xfrm>
            <a:off x="2895600" y="3886200"/>
            <a:ext cx="6400800" cy="1752600"/>
          </a:xfrm>
        </p:spPr>
        <p:txBody>
          <a:bodyPr/>
          <a:lstStyle/>
          <a:p>
            <a:r>
              <a:t/>
            </a:r>
            <a:br/>
            <a:r>
              <a:t/>
            </a:r>
            <a:b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 name="Picture 1" descr="../images/pixels.png"/>
          <p:cNvPicPr>
            <a:picLocks noGrp="1" noChangeAspect="1"/>
          </p:cNvPicPr>
          <p:nvPr/>
        </p:nvPicPr>
        <p:blipFill>
          <a:blip r:embed="rId2"/>
          <a:stretch>
            <a:fillRect/>
          </a:stretch>
        </p:blipFill>
        <p:spPr bwMode="auto">
          <a:xfrm>
            <a:off x="2070100" y="1600200"/>
            <a:ext cx="8039100" cy="4013200"/>
          </a:xfrm>
          <a:prstGeom prst="rect">
            <a:avLst/>
          </a:prstGeom>
          <a:noFill/>
          <a:ln w="9525">
            <a:noFill/>
            <a:headEnd/>
            <a:tailEnd/>
          </a:ln>
        </p:spPr>
      </p:pic>
      <p:sp>
        <p:nvSpPr>
          <p:cNvPr id="3" name="TextBox 3"/>
          <p:cNvSpPr txBox="1"/>
          <p:nvPr/>
        </p:nvSpPr>
        <p:spPr>
          <a:xfrm>
            <a:off x="1981200" y="5613400"/>
            <a:ext cx="8229600" cy="508000"/>
          </a:xfrm>
          <a:prstGeom prst="rect">
            <a:avLst/>
          </a:prstGeom>
          <a:noFill/>
        </p:spPr>
        <p:txBody>
          <a:bodyPr/>
          <a:lstStyle/>
          <a:p>
            <a:pPr algn="ctr"/>
            <a:r>
              <a:rPr/>
              <a:t>hegehog and close-up eye</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1"/>
            <a:r>
              <a:rPr sz="2400" dirty="0"/>
              <a:t>Like a display screen, an image also has resolution– the total number of pixels in the entire image.</a:t>
            </a:r>
          </a:p>
          <a:p>
            <a:pPr lvl="1"/>
            <a:r>
              <a:rPr sz="2400" dirty="0"/>
              <a:t>We calculate the resolution of an image by multiplying the width and the height of the bitmap</a:t>
            </a:r>
          </a:p>
          <a:p>
            <a:pPr lvl="1"/>
            <a:r>
              <a:rPr sz="2400" dirty="0"/>
              <a:t>Ask learners: who has heard the term “low resolution”? Or “high resolution?” What do these mean? (answers: low resolution means an image with fewer pixels, high resolution means an image with more pixels. The more pixels there are in the image, the more information and detail we get. )</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Offline: Analog Pixel Art</a:t>
            </a:r>
          </a:p>
        </p:txBody>
      </p:sp>
      <p:sp>
        <p:nvSpPr>
          <p:cNvPr id="3" name="Content Placeholder 2"/>
          <p:cNvSpPr>
            <a:spLocks noGrp="1"/>
          </p:cNvSpPr>
          <p:nvPr>
            <p:ph idx="1"/>
          </p:nvPr>
        </p:nvSpPr>
        <p:spPr/>
        <p:txBody>
          <a:bodyPr/>
          <a:lstStyle/>
          <a:p>
            <a:pPr lvl="1"/>
            <a:r>
              <a:rPr sz="2400" dirty="0"/>
              <a:t>Create some art using pixels, but in an analog way.</a:t>
            </a:r>
          </a:p>
          <a:p>
            <a:pPr lvl="1"/>
            <a:r>
              <a:rPr sz="2400" dirty="0"/>
              <a:t>Create an image that you can later translate into digital form for use on the web.</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Online: Digital Pixel Art</a:t>
            </a:r>
          </a:p>
        </p:txBody>
      </p:sp>
      <p:sp>
        <p:nvSpPr>
          <p:cNvPr id="3" name="Content Placeholder 2"/>
          <p:cNvSpPr>
            <a:spLocks noGrp="1"/>
          </p:cNvSpPr>
          <p:nvPr>
            <p:ph idx="1"/>
          </p:nvPr>
        </p:nvSpPr>
        <p:spPr/>
        <p:txBody>
          <a:bodyPr/>
          <a:lstStyle/>
          <a:p>
            <a:pPr lvl="1"/>
            <a:r>
              <a:rPr sz="2400" dirty="0">
                <a:hlinkClick r:id="rId3"/>
              </a:rPr>
              <a:t>https://make8bitart.com</a:t>
            </a:r>
            <a:r>
              <a:rPr sz="2400" dirty="0" smtClean="0">
                <a:hlinkClick r:id="rId3"/>
              </a:rPr>
              <a:t>/</a:t>
            </a:r>
            <a:endParaRPr lang="en-GB" sz="2400" dirty="0" smtClean="0">
              <a:hlinkClick r:id="rId3"/>
            </a:endParaRPr>
          </a:p>
          <a:p>
            <a:pPr lvl="1"/>
            <a:r>
              <a:rPr lang="en-GB" sz="2400" dirty="0"/>
              <a:t>5 minutes to replicate their </a:t>
            </a:r>
            <a:r>
              <a:rPr lang="en-GB" sz="2400" dirty="0" err="1"/>
              <a:t>analog</a:t>
            </a:r>
            <a:r>
              <a:rPr lang="en-GB" sz="2400" dirty="0"/>
              <a:t> stickers– this should not take long, as the stickers are already designed!</a:t>
            </a:r>
          </a:p>
          <a:p>
            <a:pPr lvl="0"/>
            <a:endParaRPr lang="en-GB" sz="2400" dirty="0"/>
          </a:p>
          <a:p>
            <a:pPr lvl="1"/>
            <a:endParaRPr sz="2400" dirty="0">
              <a:hlinkClick r:id="rId3"/>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mozilla</a:t>
            </a:r>
          </a:p>
        </p:txBody>
      </p:sp>
      <p:sp>
        <p:nvSpPr>
          <p:cNvPr id="3" name="Content Placeholder 2"/>
          <p:cNvSpPr>
            <a:spLocks noGrp="1"/>
          </p:cNvSpPr>
          <p:nvPr>
            <p:ph idx="1"/>
          </p:nvPr>
        </p:nvSpPr>
        <p:spPr/>
        <p:txBody>
          <a:bodyPr/>
          <a:lstStyle/>
          <a:p>
            <a:pPr marL="0" indent="0">
              <a:buNone/>
            </a:pPr>
            <a:r>
              <a:rPr/>
              <a:t>Mozilla is a global non-profit dedicated to putting you in control of your online experience and shaping the future of the web for the public good. Visit us at </a:t>
            </a:r>
            <a:r>
              <a:rPr>
                <a:hlinkClick r:id="rId2"/>
              </a:rPr>
              <a:t>mozilla.org</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ages/luggage-1149289_640.jpg"/>
          <p:cNvPicPr>
            <a:picLocks noGrp="1" noChangeAspect="1"/>
          </p:cNvPicPr>
          <p:nvPr/>
        </p:nvPicPr>
        <p:blipFill>
          <a:blip r:embed="rId2"/>
          <a:stretch>
            <a:fillRect/>
          </a:stretch>
        </p:blipFill>
        <p:spPr bwMode="auto">
          <a:xfrm>
            <a:off x="3086100" y="1600200"/>
            <a:ext cx="6032500" cy="4013200"/>
          </a:xfrm>
          <a:prstGeom prst="rect">
            <a:avLst/>
          </a:prstGeom>
          <a:noFill/>
          <a:ln w="9525">
            <a:noFill/>
            <a:headEnd/>
            <a:tailEnd/>
          </a:ln>
        </p:spPr>
      </p:pic>
      <p:sp>
        <p:nvSpPr>
          <p:cNvPr id="3" name="TextBox 3"/>
          <p:cNvSpPr txBox="1"/>
          <p:nvPr/>
        </p:nvSpPr>
        <p:spPr>
          <a:xfrm>
            <a:off x="1981200" y="5613400"/>
            <a:ext cx="8229600" cy="508000"/>
          </a:xfrm>
          <a:prstGeom prst="rect">
            <a:avLst/>
          </a:prstGeom>
          <a:noFill/>
        </p:spPr>
        <p:txBody>
          <a:bodyPr/>
          <a:lstStyle/>
          <a:p>
            <a:pPr algn="ctr"/>
            <a:r>
              <a:rPr/>
              <a:t>All the Stickerz</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Learning Objectives</a:t>
            </a:r>
          </a:p>
        </p:txBody>
      </p:sp>
      <p:sp>
        <p:nvSpPr>
          <p:cNvPr id="3" name="Content Placeholder 2"/>
          <p:cNvSpPr>
            <a:spLocks noGrp="1"/>
          </p:cNvSpPr>
          <p:nvPr>
            <p:ph idx="1"/>
          </p:nvPr>
        </p:nvSpPr>
        <p:spPr/>
        <p:txBody>
          <a:bodyPr/>
          <a:lstStyle/>
          <a:p>
            <a:pPr lvl="1"/>
            <a:r>
              <a:rPr sz="2400" dirty="0"/>
              <a:t>Define the term ‘pixel.’</a:t>
            </a:r>
          </a:p>
          <a:p>
            <a:pPr lvl="1"/>
            <a:r>
              <a:rPr sz="2400" dirty="0"/>
              <a:t>Explain how bitmaps determine screen resolution.</a:t>
            </a:r>
          </a:p>
          <a:p>
            <a:pPr lvl="1"/>
            <a:r>
              <a:rPr sz="2400" dirty="0"/>
              <a:t>Create pixel images online and offline.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Introduction</a:t>
            </a:r>
          </a:p>
        </p:txBody>
      </p:sp>
      <p:sp>
        <p:nvSpPr>
          <p:cNvPr id="3" name="Content Placeholder 2"/>
          <p:cNvSpPr>
            <a:spLocks noGrp="1"/>
          </p:cNvSpPr>
          <p:nvPr>
            <p:ph idx="1"/>
          </p:nvPr>
        </p:nvSpPr>
        <p:spPr/>
        <p:txBody>
          <a:bodyPr/>
          <a:lstStyle/>
          <a:p>
            <a:pPr lvl="1"/>
            <a:r>
              <a:rPr sz="2400" dirty="0"/>
              <a:t>We’re going to talk about how computers create and store images using lots of tiny bits of color, and how we use those images to communicate online. And we’re going to create some very simple images of our own, both in analog and digital form.</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Pixels</a:t>
            </a:r>
          </a:p>
        </p:txBody>
      </p:sp>
      <p:sp>
        <p:nvSpPr>
          <p:cNvPr id="3" name="Content Placeholder 2"/>
          <p:cNvSpPr>
            <a:spLocks noGrp="1"/>
          </p:cNvSpPr>
          <p:nvPr>
            <p:ph idx="1"/>
          </p:nvPr>
        </p:nvSpPr>
        <p:spPr/>
        <p:txBody>
          <a:bodyPr/>
          <a:lstStyle/>
          <a:p>
            <a:pPr lvl="1"/>
            <a:r>
              <a:rPr sz="2400" dirty="0"/>
              <a:t>Who has heard the term “pixel” before?</a:t>
            </a:r>
          </a:p>
          <a:p>
            <a:pPr lvl="1"/>
            <a:r>
              <a:rPr sz="2400" dirty="0"/>
              <a:t>What’s a pixel?</a:t>
            </a:r>
          </a:p>
          <a:p>
            <a:pPr lvl="1"/>
            <a:r>
              <a:rPr sz="2400" dirty="0"/>
              <a:t>What do you know about them?</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Similarities and differences?</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ages/seurat.png"/>
          <p:cNvPicPr>
            <a:picLocks noGrp="1" noChangeAspect="1"/>
          </p:cNvPicPr>
          <p:nvPr/>
        </p:nvPicPr>
        <p:blipFill>
          <a:blip r:embed="rId2"/>
          <a:stretch>
            <a:fillRect/>
          </a:stretch>
        </p:blipFill>
        <p:spPr bwMode="auto">
          <a:xfrm>
            <a:off x="-1399304" y="2383130"/>
            <a:ext cx="6841944" cy="4532609"/>
          </a:xfrm>
          <a:prstGeom prst="rect">
            <a:avLst/>
          </a:prstGeom>
          <a:noFill/>
          <a:ln w="9525">
            <a:noFill/>
            <a:headEnd/>
            <a:tailEnd/>
          </a:ln>
        </p:spPr>
      </p:pic>
      <p:sp>
        <p:nvSpPr>
          <p:cNvPr id="9" name="Title 8"/>
          <p:cNvSpPr>
            <a:spLocks noGrp="1"/>
          </p:cNvSpPr>
          <p:nvPr>
            <p:ph type="title"/>
          </p:nvPr>
        </p:nvSpPr>
        <p:spPr/>
        <p:txBody>
          <a:bodyPr/>
          <a:lstStyle/>
          <a:p>
            <a:r>
              <a:rPr lang="en-GB" dirty="0"/>
              <a:t>Similarities and differences?</a:t>
            </a:r>
          </a:p>
        </p:txBody>
      </p:sp>
      <p:sp>
        <p:nvSpPr>
          <p:cNvPr id="4" name="Content Placeholder 2"/>
          <p:cNvSpPr>
            <a:spLocks noGrp="1"/>
          </p:cNvSpPr>
          <p:nvPr>
            <p:ph idx="1"/>
          </p:nvPr>
        </p:nvSpPr>
        <p:spPr/>
        <p:txBody>
          <a:bodyPr/>
          <a:lstStyle/>
          <a:p>
            <a:r>
              <a:rPr lang="en-GB" smtClean="0"/>
              <a:t> George Seurat detail Chuck Close Example space invaders space invaders detail</a:t>
            </a:r>
            <a:endParaRPr lang="en-GB" dirty="0"/>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1" r="-17648" b="67147"/>
          <a:stretch/>
        </p:blipFill>
        <p:spPr>
          <a:xfrm>
            <a:off x="-13855" y="1246632"/>
            <a:ext cx="3325091" cy="92854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76009" y="2383131"/>
            <a:ext cx="6835226" cy="4532609"/>
          </a:xfrm>
          <a:prstGeom prst="rect">
            <a:avLst/>
          </a:prstGeom>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981" t="32843" r="-16668" b="34304"/>
          <a:stretch/>
        </p:blipFill>
        <p:spPr>
          <a:xfrm>
            <a:off x="2964871" y="1246632"/>
            <a:ext cx="3325091" cy="928544"/>
          </a:xfrm>
          <a:prstGeom prst="rect">
            <a:avLst/>
          </a:prstGeom>
        </p:spPr>
      </p:pic>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l="490" t="32843" r="-18138" b="34304"/>
          <a:stretch/>
        </p:blipFill>
        <p:spPr>
          <a:xfrm>
            <a:off x="5943597" y="1246632"/>
            <a:ext cx="3325091" cy="92854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GB"/>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a:t>Screens, Bitmaps, Resolution</a:t>
            </a:r>
          </a:p>
        </p:txBody>
      </p:sp>
      <p:sp>
        <p:nvSpPr>
          <p:cNvPr id="3" name="Content Placeholder 2"/>
          <p:cNvSpPr>
            <a:spLocks noGrp="1"/>
          </p:cNvSpPr>
          <p:nvPr>
            <p:ph idx="1"/>
          </p:nvPr>
        </p:nvSpPr>
        <p:spPr>
          <a:xfrm>
            <a:off x="3629891" y="1639833"/>
            <a:ext cx="8146510" cy="4452000"/>
          </a:xfrm>
        </p:spPr>
        <p:txBody>
          <a:bodyPr/>
          <a:lstStyle/>
          <a:p>
            <a:pPr lvl="1"/>
            <a:r>
              <a:rPr sz="2400" dirty="0"/>
              <a:t>Each “bit” of information in the image, each pixel, has its own unique location on the grid or “map”.</a:t>
            </a:r>
          </a:p>
          <a:p>
            <a:pPr lvl="1"/>
            <a:r>
              <a:rPr sz="2400" dirty="0"/>
              <a:t>This is true of digital photographs as well as digital artworks or images - like logos or illustrations - created from scratch.</a:t>
            </a:r>
          </a:p>
          <a:p>
            <a:pPr lvl="1"/>
            <a:r>
              <a:rPr sz="2400" dirty="0"/>
              <a:t>Here’s an example, a image of a hedgehog, and a close up of the pixels that makes up the eye:</a:t>
            </a:r>
          </a:p>
        </p:txBody>
      </p:sp>
      <p:pic>
        <p:nvPicPr>
          <p:cNvPr id="5" name="Picture 4" descr="../images/pixels.png"/>
          <p:cNvPicPr>
            <a:picLocks noGrp="1" noChangeAspect="1"/>
          </p:cNvPicPr>
          <p:nvPr/>
        </p:nvPicPr>
        <p:blipFill rotWithShape="1">
          <a:blip r:embed="rId3"/>
          <a:srcRect l="-196" t="5887" r="51726" b="-5887"/>
          <a:stretch/>
        </p:blipFill>
        <p:spPr bwMode="auto">
          <a:xfrm>
            <a:off x="0" y="1639833"/>
            <a:ext cx="3427647" cy="3530222"/>
          </a:xfrm>
          <a:prstGeom prst="rect">
            <a:avLst/>
          </a:prstGeom>
          <a:noFill/>
          <a:ln w="9525">
            <a:noFill/>
            <a:headEnd/>
            <a:tailEnd/>
          </a:ln>
        </p:spPr>
      </p:pic>
      <p:pic>
        <p:nvPicPr>
          <p:cNvPr id="4" name="Picture 3" descr="../images/pixels.png"/>
          <p:cNvPicPr>
            <a:picLocks noGrp="1" noChangeAspect="1"/>
          </p:cNvPicPr>
          <p:nvPr/>
        </p:nvPicPr>
        <p:blipFill rotWithShape="1">
          <a:blip r:embed="rId3"/>
          <a:srcRect l="49633" t="4719" r="1897" b="3797"/>
          <a:stretch/>
        </p:blipFill>
        <p:spPr bwMode="auto">
          <a:xfrm>
            <a:off x="0" y="3628395"/>
            <a:ext cx="3427646" cy="3229605"/>
          </a:xfrm>
          <a:prstGeom prst="rect">
            <a:avLst/>
          </a:prstGeom>
          <a:noFill/>
          <a:ln w="9525">
            <a:noFill/>
            <a:headEnd/>
            <a:tailEnd/>
          </a:ln>
        </p:spPr>
      </p:pic>
    </p:spTree>
  </p:cSld>
  <p:clrMapOvr>
    <a:masterClrMapping/>
  </p:clrMapOvr>
</p:sld>
</file>

<file path=ppt/theme/theme1.xml><?xml version="1.0" encoding="utf-8"?>
<a:theme xmlns:a="http://schemas.openxmlformats.org/drawingml/2006/main" name="UTC OLP Theme">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TC OLP Theme" id="{C0C126D0-4F54-4769-9F75-5B4DCF4C873F}" vid="{48618548-1CAA-4A8F-A36E-70E567843DE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UTC OLP Theme</Template>
  <TotalTime>19</TotalTime>
  <Words>2001</Words>
  <Application>Microsoft Office PowerPoint</Application>
  <PresentationFormat>Widescreen</PresentationFormat>
  <Paragraphs>200</Paragraphs>
  <Slides>14</Slides>
  <Notes>7</Notes>
  <HiddenSlides>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Roboto</vt:lpstr>
      <vt:lpstr>UTC OLP Theme</vt:lpstr>
      <vt:lpstr>All the Stickerz</vt:lpstr>
      <vt:lpstr>PowerPoint Presentation</vt:lpstr>
      <vt:lpstr>Learning Objectives</vt:lpstr>
      <vt:lpstr>Introduction</vt:lpstr>
      <vt:lpstr>Pixels</vt:lpstr>
      <vt:lpstr>Similarities and differences?</vt:lpstr>
      <vt:lpstr>Similarities and differences?</vt:lpstr>
      <vt:lpstr>PowerPoint Presentation</vt:lpstr>
      <vt:lpstr>Screens, Bitmaps, Resolution</vt:lpstr>
      <vt:lpstr>PowerPoint Presentation</vt:lpstr>
      <vt:lpstr>PowerPoint Presentation</vt:lpstr>
      <vt:lpstr>Offline: Analog Pixel Art</vt:lpstr>
      <vt:lpstr>Online: Digital Pixel Art</vt:lpstr>
      <vt:lpstr>mozilla</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Office PowerPoint</Application>
  <PresentationFormat>On-screen Show (4:3)</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the Stickerz</dc:title>
  <dc:creator>Martyn Eggleton</dc:creator>
  <cp:keywords/>
  <cp:lastModifiedBy>Martyn Eggleton</cp:lastModifiedBy>
  <cp:revision>4</cp:revision>
  <dcterms:created xsi:type="dcterms:W3CDTF">2021-08-30T17:46:42Z</dcterms:created>
  <dcterms:modified xsi:type="dcterms:W3CDTF">2021-09-14T07:41:04Z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llowing">
    <vt:lpwstr>_articles/13-project-playlist.md</vt:lpwstr>
  </property>
  <property fmtid="{D5CDD505-2E9C-101B-9397-08002B2CF9AE}" pid="3" name="layout">
    <vt:lpwstr>page</vt:lpwstr>
  </property>
  <property fmtid="{D5CDD505-2E9C-101B-9397-08002B2CF9AE}" pid="4" name="status">
    <vt:lpwstr>todo</vt:lpwstr>
  </property>
  <property fmtid="{D5CDD505-2E9C-101B-9397-08002B2CF9AE}" pid="5" name="toc">
    <vt:lpwstr/>
  </property>
</Properties>
</file>